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sldIdLst>
    <p:sldId id="258" r:id="rId2"/>
    <p:sldId id="259" r:id="rId3"/>
    <p:sldId id="260" r:id="rId4"/>
    <p:sldId id="261" r:id="rId5"/>
    <p:sldId id="262" r:id="rId6"/>
    <p:sldId id="263" r:id="rId7"/>
    <p:sldId id="264" r:id="rId8"/>
    <p:sldId id="265" r:id="rId9"/>
    <p:sldId id="266" r:id="rId10"/>
    <p:sldId id="267" r:id="rId11"/>
    <p:sldId id="268" r:id="rId12"/>
    <p:sldId id="270" r:id="rId13"/>
    <p:sldId id="269" r:id="rId14"/>
    <p:sldId id="271" r:id="rId15"/>
    <p:sldId id="272" r:id="rId16"/>
    <p:sldId id="274" r:id="rId17"/>
  </p:sldIdLst>
  <p:sldSz cx="32918400" cy="21945600"/>
  <p:notesSz cx="6858000" cy="9144000"/>
  <p:defaultTextStyle>
    <a:defPPr>
      <a:defRPr lang="en-US"/>
    </a:defPPr>
    <a:lvl1pPr marL="0" algn="l" defTabSz="2633472" rtl="0" eaLnBrk="1" latinLnBrk="0" hangingPunct="1">
      <a:defRPr sz="5184" kern="1200">
        <a:solidFill>
          <a:schemeClr val="tx1"/>
        </a:solidFill>
        <a:latin typeface="+mn-lt"/>
        <a:ea typeface="+mn-ea"/>
        <a:cs typeface="+mn-cs"/>
      </a:defRPr>
    </a:lvl1pPr>
    <a:lvl2pPr marL="1316736" algn="l" defTabSz="2633472" rtl="0" eaLnBrk="1" latinLnBrk="0" hangingPunct="1">
      <a:defRPr sz="5184" kern="1200">
        <a:solidFill>
          <a:schemeClr val="tx1"/>
        </a:solidFill>
        <a:latin typeface="+mn-lt"/>
        <a:ea typeface="+mn-ea"/>
        <a:cs typeface="+mn-cs"/>
      </a:defRPr>
    </a:lvl2pPr>
    <a:lvl3pPr marL="2633472" algn="l" defTabSz="2633472" rtl="0" eaLnBrk="1" latinLnBrk="0" hangingPunct="1">
      <a:defRPr sz="5184" kern="1200">
        <a:solidFill>
          <a:schemeClr val="tx1"/>
        </a:solidFill>
        <a:latin typeface="+mn-lt"/>
        <a:ea typeface="+mn-ea"/>
        <a:cs typeface="+mn-cs"/>
      </a:defRPr>
    </a:lvl3pPr>
    <a:lvl4pPr marL="3950208" algn="l" defTabSz="2633472" rtl="0" eaLnBrk="1" latinLnBrk="0" hangingPunct="1">
      <a:defRPr sz="5184" kern="1200">
        <a:solidFill>
          <a:schemeClr val="tx1"/>
        </a:solidFill>
        <a:latin typeface="+mn-lt"/>
        <a:ea typeface="+mn-ea"/>
        <a:cs typeface="+mn-cs"/>
      </a:defRPr>
    </a:lvl4pPr>
    <a:lvl5pPr marL="5266944" algn="l" defTabSz="2633472" rtl="0" eaLnBrk="1" latinLnBrk="0" hangingPunct="1">
      <a:defRPr sz="5184" kern="1200">
        <a:solidFill>
          <a:schemeClr val="tx1"/>
        </a:solidFill>
        <a:latin typeface="+mn-lt"/>
        <a:ea typeface="+mn-ea"/>
        <a:cs typeface="+mn-cs"/>
      </a:defRPr>
    </a:lvl5pPr>
    <a:lvl6pPr marL="6583680" algn="l" defTabSz="2633472" rtl="0" eaLnBrk="1" latinLnBrk="0" hangingPunct="1">
      <a:defRPr sz="5184" kern="1200">
        <a:solidFill>
          <a:schemeClr val="tx1"/>
        </a:solidFill>
        <a:latin typeface="+mn-lt"/>
        <a:ea typeface="+mn-ea"/>
        <a:cs typeface="+mn-cs"/>
      </a:defRPr>
    </a:lvl6pPr>
    <a:lvl7pPr marL="7900416" algn="l" defTabSz="2633472" rtl="0" eaLnBrk="1" latinLnBrk="0" hangingPunct="1">
      <a:defRPr sz="5184" kern="1200">
        <a:solidFill>
          <a:schemeClr val="tx1"/>
        </a:solidFill>
        <a:latin typeface="+mn-lt"/>
        <a:ea typeface="+mn-ea"/>
        <a:cs typeface="+mn-cs"/>
      </a:defRPr>
    </a:lvl7pPr>
    <a:lvl8pPr marL="9217152" algn="l" defTabSz="2633472" rtl="0" eaLnBrk="1" latinLnBrk="0" hangingPunct="1">
      <a:defRPr sz="5184" kern="1200">
        <a:solidFill>
          <a:schemeClr val="tx1"/>
        </a:solidFill>
        <a:latin typeface="+mn-lt"/>
        <a:ea typeface="+mn-ea"/>
        <a:cs typeface="+mn-cs"/>
      </a:defRPr>
    </a:lvl8pPr>
    <a:lvl9pPr marL="10533888" algn="l" defTabSz="2633472" rtl="0" eaLnBrk="1" latinLnBrk="0" hangingPunct="1">
      <a:defRPr sz="5184"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56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18340E-AC41-9740-5AD5-0B27622A1AC2}" v="1" dt="2025-04-04T15:46:00.2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95"/>
    <p:restoredTop sz="94748"/>
  </p:normalViewPr>
  <p:slideViewPr>
    <p:cSldViewPr snapToGrid="0" snapToObjects="1">
      <p:cViewPr varScale="1">
        <p:scale>
          <a:sx n="35" d="100"/>
          <a:sy n="35" d="100"/>
        </p:scale>
        <p:origin x="1536" y="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4D9A2A-4C03-3D4A-B0C8-BC9973BF3078}" type="datetimeFigureOut">
              <a:rPr lang="en-US" smtClean="0"/>
              <a:t>9/16/2025</a:t>
            </a:fld>
            <a:endParaRPr lang="en-US"/>
          </a:p>
        </p:txBody>
      </p:sp>
      <p:sp>
        <p:nvSpPr>
          <p:cNvPr id="4" name="Slide Image Placeholder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ABF161-FC8C-3547-AE87-260DE5256F91}" type="slidenum">
              <a:rPr lang="en-US" smtClean="0"/>
              <a:t>‹#›</a:t>
            </a:fld>
            <a:endParaRPr lang="en-US"/>
          </a:p>
        </p:txBody>
      </p:sp>
    </p:spTree>
    <p:extLst>
      <p:ext uri="{BB962C8B-B14F-4D97-AF65-F5344CB8AC3E}">
        <p14:creationId xmlns:p14="http://schemas.microsoft.com/office/powerpoint/2010/main" val="1214323338"/>
      </p:ext>
    </p:extLst>
  </p:cSld>
  <p:clrMap bg1="lt1" tx1="dk1" bg2="lt2" tx2="dk2" accent1="accent1" accent2="accent2" accent3="accent3" accent4="accent4" accent5="accent5" accent6="accent6" hlink="hlink" folHlink="folHlink"/>
  <p:notesStyle>
    <a:lvl1pPr marL="0" algn="l" defTabSz="2633472" rtl="0" eaLnBrk="1" latinLnBrk="0" hangingPunct="1">
      <a:defRPr sz="3456" kern="1200">
        <a:solidFill>
          <a:schemeClr val="tx1"/>
        </a:solidFill>
        <a:latin typeface="+mn-lt"/>
        <a:ea typeface="+mn-ea"/>
        <a:cs typeface="+mn-cs"/>
      </a:defRPr>
    </a:lvl1pPr>
    <a:lvl2pPr marL="1316736" algn="l" defTabSz="2633472" rtl="0" eaLnBrk="1" latinLnBrk="0" hangingPunct="1">
      <a:defRPr sz="3456" kern="1200">
        <a:solidFill>
          <a:schemeClr val="tx1"/>
        </a:solidFill>
        <a:latin typeface="+mn-lt"/>
        <a:ea typeface="+mn-ea"/>
        <a:cs typeface="+mn-cs"/>
      </a:defRPr>
    </a:lvl2pPr>
    <a:lvl3pPr marL="2633472" algn="l" defTabSz="2633472" rtl="0" eaLnBrk="1" latinLnBrk="0" hangingPunct="1">
      <a:defRPr sz="3456" kern="1200">
        <a:solidFill>
          <a:schemeClr val="tx1"/>
        </a:solidFill>
        <a:latin typeface="+mn-lt"/>
        <a:ea typeface="+mn-ea"/>
        <a:cs typeface="+mn-cs"/>
      </a:defRPr>
    </a:lvl3pPr>
    <a:lvl4pPr marL="3950208" algn="l" defTabSz="2633472" rtl="0" eaLnBrk="1" latinLnBrk="0" hangingPunct="1">
      <a:defRPr sz="3456" kern="1200">
        <a:solidFill>
          <a:schemeClr val="tx1"/>
        </a:solidFill>
        <a:latin typeface="+mn-lt"/>
        <a:ea typeface="+mn-ea"/>
        <a:cs typeface="+mn-cs"/>
      </a:defRPr>
    </a:lvl4pPr>
    <a:lvl5pPr marL="5266944" algn="l" defTabSz="2633472" rtl="0" eaLnBrk="1" latinLnBrk="0" hangingPunct="1">
      <a:defRPr sz="3456" kern="1200">
        <a:solidFill>
          <a:schemeClr val="tx1"/>
        </a:solidFill>
        <a:latin typeface="+mn-lt"/>
        <a:ea typeface="+mn-ea"/>
        <a:cs typeface="+mn-cs"/>
      </a:defRPr>
    </a:lvl5pPr>
    <a:lvl6pPr marL="6583680" algn="l" defTabSz="2633472" rtl="0" eaLnBrk="1" latinLnBrk="0" hangingPunct="1">
      <a:defRPr sz="3456" kern="1200">
        <a:solidFill>
          <a:schemeClr val="tx1"/>
        </a:solidFill>
        <a:latin typeface="+mn-lt"/>
        <a:ea typeface="+mn-ea"/>
        <a:cs typeface="+mn-cs"/>
      </a:defRPr>
    </a:lvl6pPr>
    <a:lvl7pPr marL="7900416" algn="l" defTabSz="2633472" rtl="0" eaLnBrk="1" latinLnBrk="0" hangingPunct="1">
      <a:defRPr sz="3456" kern="1200">
        <a:solidFill>
          <a:schemeClr val="tx1"/>
        </a:solidFill>
        <a:latin typeface="+mn-lt"/>
        <a:ea typeface="+mn-ea"/>
        <a:cs typeface="+mn-cs"/>
      </a:defRPr>
    </a:lvl7pPr>
    <a:lvl8pPr marL="9217152" algn="l" defTabSz="2633472" rtl="0" eaLnBrk="1" latinLnBrk="0" hangingPunct="1">
      <a:defRPr sz="3456" kern="1200">
        <a:solidFill>
          <a:schemeClr val="tx1"/>
        </a:solidFill>
        <a:latin typeface="+mn-lt"/>
        <a:ea typeface="+mn-ea"/>
        <a:cs typeface="+mn-cs"/>
      </a:defRPr>
    </a:lvl8pPr>
    <a:lvl9pPr marL="10533888" algn="l" defTabSz="2633472" rtl="0" eaLnBrk="1" latinLnBrk="0" hangingPunct="1">
      <a:defRPr sz="345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4425" y="1143000"/>
            <a:ext cx="462915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ABF161-FC8C-3547-AE87-260DE5256F91}" type="slidenum">
              <a:rPr lang="en-US" smtClean="0"/>
              <a:t>1</a:t>
            </a:fld>
            <a:endParaRPr lang="en-US"/>
          </a:p>
        </p:txBody>
      </p:sp>
    </p:spTree>
    <p:extLst>
      <p:ext uri="{BB962C8B-B14F-4D97-AF65-F5344CB8AC3E}">
        <p14:creationId xmlns:p14="http://schemas.microsoft.com/office/powerpoint/2010/main" val="3885754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AD076-4558-9C3E-E05C-13F2C7A3B6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E72054-8ADC-E601-C095-58B2C3B0D363}"/>
              </a:ext>
            </a:extLst>
          </p:cNvPr>
          <p:cNvSpPr>
            <a:spLocks noGrp="1" noRot="1" noChangeAspect="1"/>
          </p:cNvSpPr>
          <p:nvPr>
            <p:ph type="sldImg"/>
          </p:nvPr>
        </p:nvSpPr>
        <p:spPr>
          <a:xfrm>
            <a:off x="1114425" y="1143000"/>
            <a:ext cx="4629150" cy="3086100"/>
          </a:xfrm>
        </p:spPr>
      </p:sp>
      <p:sp>
        <p:nvSpPr>
          <p:cNvPr id="3" name="Notes Placeholder 2">
            <a:extLst>
              <a:ext uri="{FF2B5EF4-FFF2-40B4-BE49-F238E27FC236}">
                <a16:creationId xmlns:a16="http://schemas.microsoft.com/office/drawing/2014/main" id="{B4064F60-A696-2344-F410-515C7633D5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BB3759-A36D-6BF8-2E04-16900EA580E9}"/>
              </a:ext>
            </a:extLst>
          </p:cNvPr>
          <p:cNvSpPr>
            <a:spLocks noGrp="1"/>
          </p:cNvSpPr>
          <p:nvPr>
            <p:ph type="sldNum" sz="quarter" idx="5"/>
          </p:nvPr>
        </p:nvSpPr>
        <p:spPr/>
        <p:txBody>
          <a:bodyPr/>
          <a:lstStyle/>
          <a:p>
            <a:fld id="{00ABF161-FC8C-3547-AE87-260DE5256F91}" type="slidenum">
              <a:rPr lang="en-US" smtClean="0"/>
              <a:t>2</a:t>
            </a:fld>
            <a:endParaRPr lang="en-US"/>
          </a:p>
        </p:txBody>
      </p:sp>
    </p:spTree>
    <p:extLst>
      <p:ext uri="{BB962C8B-B14F-4D97-AF65-F5344CB8AC3E}">
        <p14:creationId xmlns:p14="http://schemas.microsoft.com/office/powerpoint/2010/main" val="3102528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E9FDB-D29F-730E-0FD7-F64DEEDBD7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07652-EDB4-21E6-C230-7500AED7D121}"/>
              </a:ext>
            </a:extLst>
          </p:cNvPr>
          <p:cNvSpPr>
            <a:spLocks noGrp="1" noRot="1" noChangeAspect="1"/>
          </p:cNvSpPr>
          <p:nvPr>
            <p:ph type="sldImg"/>
          </p:nvPr>
        </p:nvSpPr>
        <p:spPr>
          <a:xfrm>
            <a:off x="1114425" y="1143000"/>
            <a:ext cx="4629150" cy="3086100"/>
          </a:xfrm>
        </p:spPr>
      </p:sp>
      <p:sp>
        <p:nvSpPr>
          <p:cNvPr id="3" name="Notes Placeholder 2">
            <a:extLst>
              <a:ext uri="{FF2B5EF4-FFF2-40B4-BE49-F238E27FC236}">
                <a16:creationId xmlns:a16="http://schemas.microsoft.com/office/drawing/2014/main" id="{295E2A93-2B02-A76A-8EE0-C9DE9524BA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72B982-B757-84DC-CD63-8B8FB53014BF}"/>
              </a:ext>
            </a:extLst>
          </p:cNvPr>
          <p:cNvSpPr>
            <a:spLocks noGrp="1"/>
          </p:cNvSpPr>
          <p:nvPr>
            <p:ph type="sldNum" sz="quarter" idx="5"/>
          </p:nvPr>
        </p:nvSpPr>
        <p:spPr/>
        <p:txBody>
          <a:bodyPr/>
          <a:lstStyle/>
          <a:p>
            <a:fld id="{00ABF161-FC8C-3547-AE87-260DE5256F91}" type="slidenum">
              <a:rPr lang="en-US" smtClean="0"/>
              <a:t>3</a:t>
            </a:fld>
            <a:endParaRPr lang="en-US"/>
          </a:p>
        </p:txBody>
      </p:sp>
    </p:spTree>
    <p:extLst>
      <p:ext uri="{BB962C8B-B14F-4D97-AF65-F5344CB8AC3E}">
        <p14:creationId xmlns:p14="http://schemas.microsoft.com/office/powerpoint/2010/main" val="1050272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BA570-5D66-4BA3-D5A5-DBBB0C39AB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89A60-8C71-3165-749A-9009DEC87B0E}"/>
              </a:ext>
            </a:extLst>
          </p:cNvPr>
          <p:cNvSpPr>
            <a:spLocks noGrp="1" noRot="1" noChangeAspect="1"/>
          </p:cNvSpPr>
          <p:nvPr>
            <p:ph type="sldImg"/>
          </p:nvPr>
        </p:nvSpPr>
        <p:spPr>
          <a:xfrm>
            <a:off x="1114425" y="1143000"/>
            <a:ext cx="4629150" cy="3086100"/>
          </a:xfrm>
        </p:spPr>
      </p:sp>
      <p:sp>
        <p:nvSpPr>
          <p:cNvPr id="3" name="Notes Placeholder 2">
            <a:extLst>
              <a:ext uri="{FF2B5EF4-FFF2-40B4-BE49-F238E27FC236}">
                <a16:creationId xmlns:a16="http://schemas.microsoft.com/office/drawing/2014/main" id="{E3F3D392-C425-A0DB-BCF6-E994A70371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8C9F4A-49D7-D86F-4CBB-CF1583690274}"/>
              </a:ext>
            </a:extLst>
          </p:cNvPr>
          <p:cNvSpPr>
            <a:spLocks noGrp="1"/>
          </p:cNvSpPr>
          <p:nvPr>
            <p:ph type="sldNum" sz="quarter" idx="5"/>
          </p:nvPr>
        </p:nvSpPr>
        <p:spPr/>
        <p:txBody>
          <a:bodyPr/>
          <a:lstStyle/>
          <a:p>
            <a:fld id="{00ABF161-FC8C-3547-AE87-260DE5256F91}" type="slidenum">
              <a:rPr lang="en-US" smtClean="0"/>
              <a:t>4</a:t>
            </a:fld>
            <a:endParaRPr lang="en-US"/>
          </a:p>
        </p:txBody>
      </p:sp>
    </p:spTree>
    <p:extLst>
      <p:ext uri="{BB962C8B-B14F-4D97-AF65-F5344CB8AC3E}">
        <p14:creationId xmlns:p14="http://schemas.microsoft.com/office/powerpoint/2010/main" val="2878602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AB81A-6F46-C2F2-B8E6-77C98E6F82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8D209A-A0A6-A8D7-DC1A-D460B7F2F853}"/>
              </a:ext>
            </a:extLst>
          </p:cNvPr>
          <p:cNvSpPr>
            <a:spLocks noGrp="1" noRot="1" noChangeAspect="1"/>
          </p:cNvSpPr>
          <p:nvPr>
            <p:ph type="sldImg"/>
          </p:nvPr>
        </p:nvSpPr>
        <p:spPr>
          <a:xfrm>
            <a:off x="1114425" y="1143000"/>
            <a:ext cx="4629150" cy="3086100"/>
          </a:xfrm>
        </p:spPr>
      </p:sp>
      <p:sp>
        <p:nvSpPr>
          <p:cNvPr id="3" name="Notes Placeholder 2">
            <a:extLst>
              <a:ext uri="{FF2B5EF4-FFF2-40B4-BE49-F238E27FC236}">
                <a16:creationId xmlns:a16="http://schemas.microsoft.com/office/drawing/2014/main" id="{A26D37A4-8471-6CD5-D514-27B8ADCAB8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0560CD-83B8-EF90-29C3-A31A1E9C8F37}"/>
              </a:ext>
            </a:extLst>
          </p:cNvPr>
          <p:cNvSpPr>
            <a:spLocks noGrp="1"/>
          </p:cNvSpPr>
          <p:nvPr>
            <p:ph type="sldNum" sz="quarter" idx="5"/>
          </p:nvPr>
        </p:nvSpPr>
        <p:spPr/>
        <p:txBody>
          <a:bodyPr/>
          <a:lstStyle/>
          <a:p>
            <a:fld id="{00ABF161-FC8C-3547-AE87-260DE5256F91}" type="slidenum">
              <a:rPr lang="en-US" smtClean="0"/>
              <a:t>5</a:t>
            </a:fld>
            <a:endParaRPr lang="en-US"/>
          </a:p>
        </p:txBody>
      </p:sp>
    </p:spTree>
    <p:extLst>
      <p:ext uri="{BB962C8B-B14F-4D97-AF65-F5344CB8AC3E}">
        <p14:creationId xmlns:p14="http://schemas.microsoft.com/office/powerpoint/2010/main" val="88609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73205-9C56-1D56-3E4F-06F53036D9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6F7662-FB92-FFEB-FAA0-625323C20372}"/>
              </a:ext>
            </a:extLst>
          </p:cNvPr>
          <p:cNvSpPr>
            <a:spLocks noGrp="1" noRot="1" noChangeAspect="1"/>
          </p:cNvSpPr>
          <p:nvPr>
            <p:ph type="sldImg"/>
          </p:nvPr>
        </p:nvSpPr>
        <p:spPr>
          <a:xfrm>
            <a:off x="1114425" y="1143000"/>
            <a:ext cx="4629150" cy="3086100"/>
          </a:xfrm>
        </p:spPr>
      </p:sp>
      <p:sp>
        <p:nvSpPr>
          <p:cNvPr id="3" name="Notes Placeholder 2">
            <a:extLst>
              <a:ext uri="{FF2B5EF4-FFF2-40B4-BE49-F238E27FC236}">
                <a16:creationId xmlns:a16="http://schemas.microsoft.com/office/drawing/2014/main" id="{B9B6663C-8136-F2A1-2966-73A8F0CBD1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C1EB70-4E8E-3536-AA2B-2CC26D47377F}"/>
              </a:ext>
            </a:extLst>
          </p:cNvPr>
          <p:cNvSpPr>
            <a:spLocks noGrp="1"/>
          </p:cNvSpPr>
          <p:nvPr>
            <p:ph type="sldNum" sz="quarter" idx="5"/>
          </p:nvPr>
        </p:nvSpPr>
        <p:spPr/>
        <p:txBody>
          <a:bodyPr/>
          <a:lstStyle/>
          <a:p>
            <a:fld id="{00ABF161-FC8C-3547-AE87-260DE5256F91}" type="slidenum">
              <a:rPr lang="en-US" smtClean="0"/>
              <a:t>6</a:t>
            </a:fld>
            <a:endParaRPr lang="en-US"/>
          </a:p>
        </p:txBody>
      </p:sp>
    </p:spTree>
    <p:extLst>
      <p:ext uri="{BB962C8B-B14F-4D97-AF65-F5344CB8AC3E}">
        <p14:creationId xmlns:p14="http://schemas.microsoft.com/office/powerpoint/2010/main" val="580738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4762B-70A5-F6EC-919C-E569D5302D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CCCB97-4DFD-CDD6-BF54-1651B717A97F}"/>
              </a:ext>
            </a:extLst>
          </p:cNvPr>
          <p:cNvSpPr>
            <a:spLocks noGrp="1" noRot="1" noChangeAspect="1"/>
          </p:cNvSpPr>
          <p:nvPr>
            <p:ph type="sldImg"/>
          </p:nvPr>
        </p:nvSpPr>
        <p:spPr>
          <a:xfrm>
            <a:off x="1114425" y="1143000"/>
            <a:ext cx="4629150" cy="3086100"/>
          </a:xfrm>
        </p:spPr>
      </p:sp>
      <p:sp>
        <p:nvSpPr>
          <p:cNvPr id="3" name="Notes Placeholder 2">
            <a:extLst>
              <a:ext uri="{FF2B5EF4-FFF2-40B4-BE49-F238E27FC236}">
                <a16:creationId xmlns:a16="http://schemas.microsoft.com/office/drawing/2014/main" id="{D80781FF-5F07-E2E2-9417-0616D3AC64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AF44C4-AEEA-60C4-73DB-B55E51C9F0F1}"/>
              </a:ext>
            </a:extLst>
          </p:cNvPr>
          <p:cNvSpPr>
            <a:spLocks noGrp="1"/>
          </p:cNvSpPr>
          <p:nvPr>
            <p:ph type="sldNum" sz="quarter" idx="5"/>
          </p:nvPr>
        </p:nvSpPr>
        <p:spPr/>
        <p:txBody>
          <a:bodyPr/>
          <a:lstStyle/>
          <a:p>
            <a:fld id="{00ABF161-FC8C-3547-AE87-260DE5256F91}" type="slidenum">
              <a:rPr lang="en-US" smtClean="0"/>
              <a:t>7</a:t>
            </a:fld>
            <a:endParaRPr lang="en-US"/>
          </a:p>
        </p:txBody>
      </p:sp>
    </p:spTree>
    <p:extLst>
      <p:ext uri="{BB962C8B-B14F-4D97-AF65-F5344CB8AC3E}">
        <p14:creationId xmlns:p14="http://schemas.microsoft.com/office/powerpoint/2010/main" val="2976571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D5747-DA68-3275-131A-286FDCF2F4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F5CDC9-0F83-A078-459B-A1909EDE3F86}"/>
              </a:ext>
            </a:extLst>
          </p:cNvPr>
          <p:cNvSpPr>
            <a:spLocks noGrp="1" noRot="1" noChangeAspect="1"/>
          </p:cNvSpPr>
          <p:nvPr>
            <p:ph type="sldImg"/>
          </p:nvPr>
        </p:nvSpPr>
        <p:spPr>
          <a:xfrm>
            <a:off x="1114425" y="1143000"/>
            <a:ext cx="4629150" cy="3086100"/>
          </a:xfrm>
        </p:spPr>
      </p:sp>
      <p:sp>
        <p:nvSpPr>
          <p:cNvPr id="3" name="Notes Placeholder 2">
            <a:extLst>
              <a:ext uri="{FF2B5EF4-FFF2-40B4-BE49-F238E27FC236}">
                <a16:creationId xmlns:a16="http://schemas.microsoft.com/office/drawing/2014/main" id="{714B415A-C4C9-5200-7455-8025D8CF13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DECAA3-B302-3AD1-1A69-01F544AE752B}"/>
              </a:ext>
            </a:extLst>
          </p:cNvPr>
          <p:cNvSpPr>
            <a:spLocks noGrp="1"/>
          </p:cNvSpPr>
          <p:nvPr>
            <p:ph type="sldNum" sz="quarter" idx="5"/>
          </p:nvPr>
        </p:nvSpPr>
        <p:spPr/>
        <p:txBody>
          <a:bodyPr/>
          <a:lstStyle/>
          <a:p>
            <a:fld id="{00ABF161-FC8C-3547-AE87-260DE5256F91}" type="slidenum">
              <a:rPr lang="en-US" smtClean="0"/>
              <a:t>8</a:t>
            </a:fld>
            <a:endParaRPr lang="en-US"/>
          </a:p>
        </p:txBody>
      </p:sp>
    </p:spTree>
    <p:extLst>
      <p:ext uri="{BB962C8B-B14F-4D97-AF65-F5344CB8AC3E}">
        <p14:creationId xmlns:p14="http://schemas.microsoft.com/office/powerpoint/2010/main" val="3237010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D46E9-55D7-CD11-6D91-782DB97B15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A8358-9094-55F4-CAFD-8D8D33579CAB}"/>
              </a:ext>
            </a:extLst>
          </p:cNvPr>
          <p:cNvSpPr>
            <a:spLocks noGrp="1" noRot="1" noChangeAspect="1"/>
          </p:cNvSpPr>
          <p:nvPr>
            <p:ph type="sldImg"/>
          </p:nvPr>
        </p:nvSpPr>
        <p:spPr>
          <a:xfrm>
            <a:off x="1114425" y="1143000"/>
            <a:ext cx="4629150" cy="3086100"/>
          </a:xfrm>
        </p:spPr>
      </p:sp>
      <p:sp>
        <p:nvSpPr>
          <p:cNvPr id="3" name="Notes Placeholder 2">
            <a:extLst>
              <a:ext uri="{FF2B5EF4-FFF2-40B4-BE49-F238E27FC236}">
                <a16:creationId xmlns:a16="http://schemas.microsoft.com/office/drawing/2014/main" id="{8B8F0967-AB4C-BD0D-0D78-408909A9DF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2DBF7D-E500-E322-E1C6-2C5F66FB08FE}"/>
              </a:ext>
            </a:extLst>
          </p:cNvPr>
          <p:cNvSpPr>
            <a:spLocks noGrp="1"/>
          </p:cNvSpPr>
          <p:nvPr>
            <p:ph type="sldNum" sz="quarter" idx="5"/>
          </p:nvPr>
        </p:nvSpPr>
        <p:spPr/>
        <p:txBody>
          <a:bodyPr/>
          <a:lstStyle/>
          <a:p>
            <a:fld id="{00ABF161-FC8C-3547-AE87-260DE5256F91}" type="slidenum">
              <a:rPr lang="en-US" smtClean="0"/>
              <a:t>9</a:t>
            </a:fld>
            <a:endParaRPr lang="en-US"/>
          </a:p>
        </p:txBody>
      </p:sp>
    </p:spTree>
    <p:extLst>
      <p:ext uri="{BB962C8B-B14F-4D97-AF65-F5344CB8AC3E}">
        <p14:creationId xmlns:p14="http://schemas.microsoft.com/office/powerpoint/2010/main" val="1330585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A08BD-68C5-823B-D4AC-EB49DD97DE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7C941D-5C1A-89BC-B577-8FD6F94F2606}"/>
              </a:ext>
            </a:extLst>
          </p:cNvPr>
          <p:cNvSpPr>
            <a:spLocks noGrp="1" noRot="1" noChangeAspect="1"/>
          </p:cNvSpPr>
          <p:nvPr>
            <p:ph type="sldImg"/>
          </p:nvPr>
        </p:nvSpPr>
        <p:spPr>
          <a:xfrm>
            <a:off x="1114425" y="1143000"/>
            <a:ext cx="4629150" cy="3086100"/>
          </a:xfrm>
        </p:spPr>
      </p:sp>
      <p:sp>
        <p:nvSpPr>
          <p:cNvPr id="3" name="Notes Placeholder 2">
            <a:extLst>
              <a:ext uri="{FF2B5EF4-FFF2-40B4-BE49-F238E27FC236}">
                <a16:creationId xmlns:a16="http://schemas.microsoft.com/office/drawing/2014/main" id="{2A7BB61F-B58D-02E2-71FC-542A9AF73C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CF380F-3362-5C35-3866-92887AFC441B}"/>
              </a:ext>
            </a:extLst>
          </p:cNvPr>
          <p:cNvSpPr>
            <a:spLocks noGrp="1"/>
          </p:cNvSpPr>
          <p:nvPr>
            <p:ph type="sldNum" sz="quarter" idx="5"/>
          </p:nvPr>
        </p:nvSpPr>
        <p:spPr/>
        <p:txBody>
          <a:bodyPr/>
          <a:lstStyle/>
          <a:p>
            <a:fld id="{00ABF161-FC8C-3547-AE87-260DE5256F91}" type="slidenum">
              <a:rPr lang="en-US" smtClean="0"/>
              <a:t>10</a:t>
            </a:fld>
            <a:endParaRPr lang="en-US"/>
          </a:p>
        </p:txBody>
      </p:sp>
    </p:spTree>
    <p:extLst>
      <p:ext uri="{BB962C8B-B14F-4D97-AF65-F5344CB8AC3E}">
        <p14:creationId xmlns:p14="http://schemas.microsoft.com/office/powerpoint/2010/main" val="1631251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CB4C3-4E1E-688E-AF5C-AFB65DECCA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42FE82-2124-274A-61D6-A68EEA574088}"/>
              </a:ext>
            </a:extLst>
          </p:cNvPr>
          <p:cNvSpPr>
            <a:spLocks noGrp="1" noRot="1" noChangeAspect="1"/>
          </p:cNvSpPr>
          <p:nvPr>
            <p:ph type="sldImg"/>
          </p:nvPr>
        </p:nvSpPr>
        <p:spPr>
          <a:xfrm>
            <a:off x="1114425" y="1143000"/>
            <a:ext cx="4629150" cy="3086100"/>
          </a:xfrm>
        </p:spPr>
      </p:sp>
      <p:sp>
        <p:nvSpPr>
          <p:cNvPr id="3" name="Notes Placeholder 2">
            <a:extLst>
              <a:ext uri="{FF2B5EF4-FFF2-40B4-BE49-F238E27FC236}">
                <a16:creationId xmlns:a16="http://schemas.microsoft.com/office/drawing/2014/main" id="{282EDE08-E8E2-472A-1F93-548600157E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806B87-6C83-E6F8-9199-E074497C13D5}"/>
              </a:ext>
            </a:extLst>
          </p:cNvPr>
          <p:cNvSpPr>
            <a:spLocks noGrp="1"/>
          </p:cNvSpPr>
          <p:nvPr>
            <p:ph type="sldNum" sz="quarter" idx="5"/>
          </p:nvPr>
        </p:nvSpPr>
        <p:spPr/>
        <p:txBody>
          <a:bodyPr/>
          <a:lstStyle/>
          <a:p>
            <a:fld id="{00ABF161-FC8C-3547-AE87-260DE5256F91}" type="slidenum">
              <a:rPr lang="en-US" smtClean="0"/>
              <a:t>11</a:t>
            </a:fld>
            <a:endParaRPr lang="en-US"/>
          </a:p>
        </p:txBody>
      </p:sp>
    </p:spTree>
    <p:extLst>
      <p:ext uri="{BB962C8B-B14F-4D97-AF65-F5344CB8AC3E}">
        <p14:creationId xmlns:p14="http://schemas.microsoft.com/office/powerpoint/2010/main" val="3716836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CE520-B823-C28C-ED00-6F7ADE550C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418EE7-B064-3028-F9EF-4579644ECAC1}"/>
              </a:ext>
            </a:extLst>
          </p:cNvPr>
          <p:cNvSpPr>
            <a:spLocks noGrp="1" noRot="1" noChangeAspect="1"/>
          </p:cNvSpPr>
          <p:nvPr>
            <p:ph type="sldImg"/>
          </p:nvPr>
        </p:nvSpPr>
        <p:spPr>
          <a:xfrm>
            <a:off x="1114425" y="1143000"/>
            <a:ext cx="4629150" cy="3086100"/>
          </a:xfrm>
        </p:spPr>
      </p:sp>
      <p:sp>
        <p:nvSpPr>
          <p:cNvPr id="3" name="Notes Placeholder 2">
            <a:extLst>
              <a:ext uri="{FF2B5EF4-FFF2-40B4-BE49-F238E27FC236}">
                <a16:creationId xmlns:a16="http://schemas.microsoft.com/office/drawing/2014/main" id="{CC24E7A6-2A28-F62C-5A15-DBFD0EC78F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20748D-2E31-53EC-FB27-4078F8330238}"/>
              </a:ext>
            </a:extLst>
          </p:cNvPr>
          <p:cNvSpPr>
            <a:spLocks noGrp="1"/>
          </p:cNvSpPr>
          <p:nvPr>
            <p:ph type="sldNum" sz="quarter" idx="5"/>
          </p:nvPr>
        </p:nvSpPr>
        <p:spPr/>
        <p:txBody>
          <a:bodyPr/>
          <a:lstStyle/>
          <a:p>
            <a:fld id="{00ABF161-FC8C-3547-AE87-260DE5256F91}" type="slidenum">
              <a:rPr lang="en-US" smtClean="0"/>
              <a:t>12</a:t>
            </a:fld>
            <a:endParaRPr lang="en-US"/>
          </a:p>
        </p:txBody>
      </p:sp>
    </p:spTree>
    <p:extLst>
      <p:ext uri="{BB962C8B-B14F-4D97-AF65-F5344CB8AC3E}">
        <p14:creationId xmlns:p14="http://schemas.microsoft.com/office/powerpoint/2010/main" val="3272130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4DD9D-DFFD-32CD-7352-F69FC0FB1F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D24577-A590-85F8-C8B8-48871C1E1114}"/>
              </a:ext>
            </a:extLst>
          </p:cNvPr>
          <p:cNvSpPr>
            <a:spLocks noGrp="1" noRot="1" noChangeAspect="1"/>
          </p:cNvSpPr>
          <p:nvPr>
            <p:ph type="sldImg"/>
          </p:nvPr>
        </p:nvSpPr>
        <p:spPr>
          <a:xfrm>
            <a:off x="1114425" y="1143000"/>
            <a:ext cx="4629150" cy="3086100"/>
          </a:xfrm>
        </p:spPr>
      </p:sp>
      <p:sp>
        <p:nvSpPr>
          <p:cNvPr id="3" name="Notes Placeholder 2">
            <a:extLst>
              <a:ext uri="{FF2B5EF4-FFF2-40B4-BE49-F238E27FC236}">
                <a16:creationId xmlns:a16="http://schemas.microsoft.com/office/drawing/2014/main" id="{8406D6BE-5293-E1B6-7264-7B7E59FF70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6D54CE-7DA1-5E57-79DC-2AF2CA743695}"/>
              </a:ext>
            </a:extLst>
          </p:cNvPr>
          <p:cNvSpPr>
            <a:spLocks noGrp="1"/>
          </p:cNvSpPr>
          <p:nvPr>
            <p:ph type="sldNum" sz="quarter" idx="5"/>
          </p:nvPr>
        </p:nvSpPr>
        <p:spPr/>
        <p:txBody>
          <a:bodyPr/>
          <a:lstStyle/>
          <a:p>
            <a:fld id="{00ABF161-FC8C-3547-AE87-260DE5256F91}" type="slidenum">
              <a:rPr lang="en-US" smtClean="0"/>
              <a:t>13</a:t>
            </a:fld>
            <a:endParaRPr lang="en-US"/>
          </a:p>
        </p:txBody>
      </p:sp>
    </p:spTree>
    <p:extLst>
      <p:ext uri="{BB962C8B-B14F-4D97-AF65-F5344CB8AC3E}">
        <p14:creationId xmlns:p14="http://schemas.microsoft.com/office/powerpoint/2010/main" val="1083564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9184F-CE22-9DEE-A0A2-5EC3D3565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9643B6-A8EE-6E73-2558-8C8BE28BC0FE}"/>
              </a:ext>
            </a:extLst>
          </p:cNvPr>
          <p:cNvSpPr>
            <a:spLocks noGrp="1" noRot="1" noChangeAspect="1"/>
          </p:cNvSpPr>
          <p:nvPr>
            <p:ph type="sldImg"/>
          </p:nvPr>
        </p:nvSpPr>
        <p:spPr>
          <a:xfrm>
            <a:off x="1114425" y="1143000"/>
            <a:ext cx="4629150" cy="3086100"/>
          </a:xfrm>
        </p:spPr>
      </p:sp>
      <p:sp>
        <p:nvSpPr>
          <p:cNvPr id="3" name="Notes Placeholder 2">
            <a:extLst>
              <a:ext uri="{FF2B5EF4-FFF2-40B4-BE49-F238E27FC236}">
                <a16:creationId xmlns:a16="http://schemas.microsoft.com/office/drawing/2014/main" id="{01AEC1F8-414F-C115-D229-B90CD967D3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EC9A60-A83B-E57B-8096-66EB1202E673}"/>
              </a:ext>
            </a:extLst>
          </p:cNvPr>
          <p:cNvSpPr>
            <a:spLocks noGrp="1"/>
          </p:cNvSpPr>
          <p:nvPr>
            <p:ph type="sldNum" sz="quarter" idx="5"/>
          </p:nvPr>
        </p:nvSpPr>
        <p:spPr/>
        <p:txBody>
          <a:bodyPr/>
          <a:lstStyle/>
          <a:p>
            <a:fld id="{00ABF161-FC8C-3547-AE87-260DE5256F91}" type="slidenum">
              <a:rPr lang="en-US" smtClean="0"/>
              <a:t>14</a:t>
            </a:fld>
            <a:endParaRPr lang="en-US"/>
          </a:p>
        </p:txBody>
      </p:sp>
    </p:spTree>
    <p:extLst>
      <p:ext uri="{BB962C8B-B14F-4D97-AF65-F5344CB8AC3E}">
        <p14:creationId xmlns:p14="http://schemas.microsoft.com/office/powerpoint/2010/main" val="37146209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51014-284C-833E-7551-1BB1008D56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747BD9-F046-50E5-C808-831B6FD21510}"/>
              </a:ext>
            </a:extLst>
          </p:cNvPr>
          <p:cNvSpPr>
            <a:spLocks noGrp="1" noRot="1" noChangeAspect="1"/>
          </p:cNvSpPr>
          <p:nvPr>
            <p:ph type="sldImg"/>
          </p:nvPr>
        </p:nvSpPr>
        <p:spPr>
          <a:xfrm>
            <a:off x="1114425" y="1143000"/>
            <a:ext cx="4629150" cy="3086100"/>
          </a:xfrm>
        </p:spPr>
      </p:sp>
      <p:sp>
        <p:nvSpPr>
          <p:cNvPr id="3" name="Notes Placeholder 2">
            <a:extLst>
              <a:ext uri="{FF2B5EF4-FFF2-40B4-BE49-F238E27FC236}">
                <a16:creationId xmlns:a16="http://schemas.microsoft.com/office/drawing/2014/main" id="{61DB8E80-917A-8D8D-4886-FC5D218667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4C260D-892D-1A9F-70A5-BB7979090880}"/>
              </a:ext>
            </a:extLst>
          </p:cNvPr>
          <p:cNvSpPr>
            <a:spLocks noGrp="1"/>
          </p:cNvSpPr>
          <p:nvPr>
            <p:ph type="sldNum" sz="quarter" idx="5"/>
          </p:nvPr>
        </p:nvSpPr>
        <p:spPr/>
        <p:txBody>
          <a:bodyPr/>
          <a:lstStyle/>
          <a:p>
            <a:fld id="{00ABF161-FC8C-3547-AE87-260DE5256F91}" type="slidenum">
              <a:rPr lang="en-US" smtClean="0"/>
              <a:t>15</a:t>
            </a:fld>
            <a:endParaRPr lang="en-US"/>
          </a:p>
        </p:txBody>
      </p:sp>
    </p:spTree>
    <p:extLst>
      <p:ext uri="{BB962C8B-B14F-4D97-AF65-F5344CB8AC3E}">
        <p14:creationId xmlns:p14="http://schemas.microsoft.com/office/powerpoint/2010/main" val="2436093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33F94-FCB5-243A-AE7E-7B11CDB63E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9376A4-BA4A-0149-5A1C-0DA686E0D7FD}"/>
              </a:ext>
            </a:extLst>
          </p:cNvPr>
          <p:cNvSpPr>
            <a:spLocks noGrp="1" noRot="1" noChangeAspect="1"/>
          </p:cNvSpPr>
          <p:nvPr>
            <p:ph type="sldImg"/>
          </p:nvPr>
        </p:nvSpPr>
        <p:spPr>
          <a:xfrm>
            <a:off x="1114425" y="1143000"/>
            <a:ext cx="4629150" cy="3086100"/>
          </a:xfrm>
        </p:spPr>
      </p:sp>
      <p:sp>
        <p:nvSpPr>
          <p:cNvPr id="3" name="Notes Placeholder 2">
            <a:extLst>
              <a:ext uri="{FF2B5EF4-FFF2-40B4-BE49-F238E27FC236}">
                <a16:creationId xmlns:a16="http://schemas.microsoft.com/office/drawing/2014/main" id="{2F51F5DB-9BCC-92A6-3630-830AF015DB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4A6FB0-1BE0-EE03-3C98-B7DCB2AB89ED}"/>
              </a:ext>
            </a:extLst>
          </p:cNvPr>
          <p:cNvSpPr>
            <a:spLocks noGrp="1"/>
          </p:cNvSpPr>
          <p:nvPr>
            <p:ph type="sldNum" sz="quarter" idx="5"/>
          </p:nvPr>
        </p:nvSpPr>
        <p:spPr/>
        <p:txBody>
          <a:bodyPr/>
          <a:lstStyle/>
          <a:p>
            <a:fld id="{00ABF161-FC8C-3547-AE87-260DE5256F91}" type="slidenum">
              <a:rPr lang="en-US" smtClean="0"/>
              <a:t>16</a:t>
            </a:fld>
            <a:endParaRPr lang="en-US"/>
          </a:p>
        </p:txBody>
      </p:sp>
    </p:spTree>
    <p:extLst>
      <p:ext uri="{BB962C8B-B14F-4D97-AF65-F5344CB8AC3E}">
        <p14:creationId xmlns:p14="http://schemas.microsoft.com/office/powerpoint/2010/main" val="4280974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3591562"/>
            <a:ext cx="27980640" cy="7640320"/>
          </a:xfrm>
        </p:spPr>
        <p:txBody>
          <a:bodyPr anchor="b"/>
          <a:lstStyle>
            <a:lvl1pPr algn="ctr">
              <a:defRPr sz="19201"/>
            </a:lvl1pPr>
          </a:lstStyle>
          <a:p>
            <a:r>
              <a:rPr lang="en-US"/>
              <a:t>Click to edit Master title style</a:t>
            </a:r>
            <a:endParaRPr lang="en-US" dirty="0"/>
          </a:p>
        </p:txBody>
      </p:sp>
      <p:sp>
        <p:nvSpPr>
          <p:cNvPr id="3" name="Subtitle 2"/>
          <p:cNvSpPr>
            <a:spLocks noGrp="1"/>
          </p:cNvSpPr>
          <p:nvPr>
            <p:ph type="subTitle" idx="1"/>
          </p:nvPr>
        </p:nvSpPr>
        <p:spPr>
          <a:xfrm>
            <a:off x="4114800" y="11526522"/>
            <a:ext cx="24688800" cy="5298438"/>
          </a:xfrm>
        </p:spPr>
        <p:txBody>
          <a:bodyPr/>
          <a:lstStyle>
            <a:lvl1pPr marL="0" indent="0" algn="ctr">
              <a:buNone/>
              <a:defRPr sz="7680"/>
            </a:lvl1pPr>
            <a:lvl2pPr marL="1463113" indent="0" algn="ctr">
              <a:buNone/>
              <a:defRPr sz="6400"/>
            </a:lvl2pPr>
            <a:lvl3pPr marL="2926226" indent="0" algn="ctr">
              <a:buNone/>
              <a:defRPr sz="5760"/>
            </a:lvl3pPr>
            <a:lvl4pPr marL="4389339" indent="0" algn="ctr">
              <a:buNone/>
              <a:defRPr sz="5120"/>
            </a:lvl4pPr>
            <a:lvl5pPr marL="5852453" indent="0" algn="ctr">
              <a:buNone/>
              <a:defRPr sz="5120"/>
            </a:lvl5pPr>
            <a:lvl6pPr marL="7315566" indent="0" algn="ctr">
              <a:buNone/>
              <a:defRPr sz="5120"/>
            </a:lvl6pPr>
            <a:lvl7pPr marL="8778679" indent="0" algn="ctr">
              <a:buNone/>
              <a:defRPr sz="5120"/>
            </a:lvl7pPr>
            <a:lvl8pPr marL="10241792" indent="0" algn="ctr">
              <a:buNone/>
              <a:defRPr sz="5120"/>
            </a:lvl8pPr>
            <a:lvl9pPr marL="11704905" indent="0" algn="ctr">
              <a:buNone/>
              <a:defRPr sz="51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129A030-203F-0848-A379-909ED02F3BFC}" type="datetimeFigureOut">
              <a:rPr lang="en-US" smtClean="0"/>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76AC1B-DEE2-294A-BF8E-01B31660D945}" type="slidenum">
              <a:rPr lang="en-US" smtClean="0"/>
              <a:t>‹#›</a:t>
            </a:fld>
            <a:endParaRPr lang="en-US"/>
          </a:p>
        </p:txBody>
      </p:sp>
    </p:spTree>
    <p:extLst>
      <p:ext uri="{BB962C8B-B14F-4D97-AF65-F5344CB8AC3E}">
        <p14:creationId xmlns:p14="http://schemas.microsoft.com/office/powerpoint/2010/main" val="782607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9A030-203F-0848-A379-909ED02F3BFC}" type="datetimeFigureOut">
              <a:rPr lang="en-US" smtClean="0"/>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76AC1B-DEE2-294A-BF8E-01B31660D945}" type="slidenum">
              <a:rPr lang="en-US" smtClean="0"/>
              <a:t>‹#›</a:t>
            </a:fld>
            <a:endParaRPr lang="en-US"/>
          </a:p>
        </p:txBody>
      </p:sp>
    </p:spTree>
    <p:extLst>
      <p:ext uri="{BB962C8B-B14F-4D97-AF65-F5344CB8AC3E}">
        <p14:creationId xmlns:p14="http://schemas.microsoft.com/office/powerpoint/2010/main" val="3081062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5471168"/>
            <a:ext cx="28392120" cy="9128758"/>
          </a:xfrm>
        </p:spPr>
        <p:txBody>
          <a:bodyPr anchor="b"/>
          <a:lstStyle>
            <a:lvl1pPr>
              <a:defRPr sz="19201"/>
            </a:lvl1pPr>
          </a:lstStyle>
          <a:p>
            <a:r>
              <a:rPr lang="en-US"/>
              <a:t>Click to edit Master title style</a:t>
            </a:r>
            <a:endParaRPr lang="en-US" dirty="0"/>
          </a:p>
        </p:txBody>
      </p:sp>
      <p:sp>
        <p:nvSpPr>
          <p:cNvPr id="3" name="Text Placeholder 2"/>
          <p:cNvSpPr>
            <a:spLocks noGrp="1"/>
          </p:cNvSpPr>
          <p:nvPr>
            <p:ph type="body" idx="1"/>
          </p:nvPr>
        </p:nvSpPr>
        <p:spPr>
          <a:xfrm>
            <a:off x="2245997" y="14686288"/>
            <a:ext cx="28392120" cy="4800598"/>
          </a:xfrm>
        </p:spPr>
        <p:txBody>
          <a:bodyPr/>
          <a:lstStyle>
            <a:lvl1pPr marL="0" indent="0">
              <a:buNone/>
              <a:defRPr sz="7680">
                <a:solidFill>
                  <a:schemeClr val="tx1"/>
                </a:solidFill>
              </a:defRPr>
            </a:lvl1pPr>
            <a:lvl2pPr marL="1463113" indent="0">
              <a:buNone/>
              <a:defRPr sz="6400">
                <a:solidFill>
                  <a:schemeClr val="tx1">
                    <a:tint val="75000"/>
                  </a:schemeClr>
                </a:solidFill>
              </a:defRPr>
            </a:lvl2pPr>
            <a:lvl3pPr marL="2926226" indent="0">
              <a:buNone/>
              <a:defRPr sz="5760">
                <a:solidFill>
                  <a:schemeClr val="tx1">
                    <a:tint val="75000"/>
                  </a:schemeClr>
                </a:solidFill>
              </a:defRPr>
            </a:lvl3pPr>
            <a:lvl4pPr marL="4389339" indent="0">
              <a:buNone/>
              <a:defRPr sz="5120">
                <a:solidFill>
                  <a:schemeClr val="tx1">
                    <a:tint val="75000"/>
                  </a:schemeClr>
                </a:solidFill>
              </a:defRPr>
            </a:lvl4pPr>
            <a:lvl5pPr marL="5852453" indent="0">
              <a:buNone/>
              <a:defRPr sz="5120">
                <a:solidFill>
                  <a:schemeClr val="tx1">
                    <a:tint val="75000"/>
                  </a:schemeClr>
                </a:solidFill>
              </a:defRPr>
            </a:lvl5pPr>
            <a:lvl6pPr marL="7315566" indent="0">
              <a:buNone/>
              <a:defRPr sz="5120">
                <a:solidFill>
                  <a:schemeClr val="tx1">
                    <a:tint val="75000"/>
                  </a:schemeClr>
                </a:solidFill>
              </a:defRPr>
            </a:lvl6pPr>
            <a:lvl7pPr marL="8778679" indent="0">
              <a:buNone/>
              <a:defRPr sz="5120">
                <a:solidFill>
                  <a:schemeClr val="tx1">
                    <a:tint val="75000"/>
                  </a:schemeClr>
                </a:solidFill>
              </a:defRPr>
            </a:lvl7pPr>
            <a:lvl8pPr marL="10241792" indent="0">
              <a:buNone/>
              <a:defRPr sz="5120">
                <a:solidFill>
                  <a:schemeClr val="tx1">
                    <a:tint val="75000"/>
                  </a:schemeClr>
                </a:solidFill>
              </a:defRPr>
            </a:lvl8pPr>
            <a:lvl9pPr marL="11704905" indent="0">
              <a:buNone/>
              <a:defRPr sz="51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129A030-203F-0848-A379-909ED02F3BFC}" type="datetimeFigureOut">
              <a:rPr lang="en-US" smtClean="0"/>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76AC1B-DEE2-294A-BF8E-01B31660D945}" type="slidenum">
              <a:rPr lang="en-US" smtClean="0"/>
              <a:t>‹#›</a:t>
            </a:fld>
            <a:endParaRPr lang="en-US"/>
          </a:p>
        </p:txBody>
      </p:sp>
    </p:spTree>
    <p:extLst>
      <p:ext uri="{BB962C8B-B14F-4D97-AF65-F5344CB8AC3E}">
        <p14:creationId xmlns:p14="http://schemas.microsoft.com/office/powerpoint/2010/main" val="393430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5842000"/>
            <a:ext cx="13990320" cy="139242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5842000"/>
            <a:ext cx="13990320" cy="139242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29A030-203F-0848-A379-909ED02F3BFC}" type="datetimeFigureOut">
              <a:rPr lang="en-US" smtClean="0"/>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76AC1B-DEE2-294A-BF8E-01B31660D945}" type="slidenum">
              <a:rPr lang="en-US" smtClean="0"/>
              <a:t>‹#›</a:t>
            </a:fld>
            <a:endParaRPr lang="en-US"/>
          </a:p>
        </p:txBody>
      </p:sp>
    </p:spTree>
    <p:extLst>
      <p:ext uri="{BB962C8B-B14F-4D97-AF65-F5344CB8AC3E}">
        <p14:creationId xmlns:p14="http://schemas.microsoft.com/office/powerpoint/2010/main" val="1442752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168406"/>
            <a:ext cx="28392120" cy="42418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2" y="5379722"/>
            <a:ext cx="13926024" cy="2636518"/>
          </a:xfrm>
        </p:spPr>
        <p:txBody>
          <a:bodyPr anchor="b"/>
          <a:lstStyle>
            <a:lvl1pPr marL="0" indent="0">
              <a:buNone/>
              <a:defRPr sz="7680" b="1"/>
            </a:lvl1pPr>
            <a:lvl2pPr marL="1463113" indent="0">
              <a:buNone/>
              <a:defRPr sz="6400" b="1"/>
            </a:lvl2pPr>
            <a:lvl3pPr marL="2926226" indent="0">
              <a:buNone/>
              <a:defRPr sz="5760" b="1"/>
            </a:lvl3pPr>
            <a:lvl4pPr marL="4389339" indent="0">
              <a:buNone/>
              <a:defRPr sz="5120" b="1"/>
            </a:lvl4pPr>
            <a:lvl5pPr marL="5852453" indent="0">
              <a:buNone/>
              <a:defRPr sz="5120" b="1"/>
            </a:lvl5pPr>
            <a:lvl6pPr marL="7315566" indent="0">
              <a:buNone/>
              <a:defRPr sz="5120" b="1"/>
            </a:lvl6pPr>
            <a:lvl7pPr marL="8778679" indent="0">
              <a:buNone/>
              <a:defRPr sz="5120" b="1"/>
            </a:lvl7pPr>
            <a:lvl8pPr marL="10241792" indent="0">
              <a:buNone/>
              <a:defRPr sz="5120" b="1"/>
            </a:lvl8pPr>
            <a:lvl9pPr marL="11704905" indent="0">
              <a:buNone/>
              <a:defRPr sz="5120" b="1"/>
            </a:lvl9pPr>
          </a:lstStyle>
          <a:p>
            <a:pPr lvl="0"/>
            <a:r>
              <a:rPr lang="en-US"/>
              <a:t>Edit Master text styles</a:t>
            </a:r>
          </a:p>
        </p:txBody>
      </p:sp>
      <p:sp>
        <p:nvSpPr>
          <p:cNvPr id="4" name="Content Placeholder 3"/>
          <p:cNvSpPr>
            <a:spLocks noGrp="1"/>
          </p:cNvSpPr>
          <p:nvPr>
            <p:ph sz="half" idx="2"/>
          </p:nvPr>
        </p:nvSpPr>
        <p:spPr>
          <a:xfrm>
            <a:off x="2267432" y="8016240"/>
            <a:ext cx="13926024" cy="117906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5379722"/>
            <a:ext cx="13994609" cy="2636518"/>
          </a:xfrm>
        </p:spPr>
        <p:txBody>
          <a:bodyPr anchor="b"/>
          <a:lstStyle>
            <a:lvl1pPr marL="0" indent="0">
              <a:buNone/>
              <a:defRPr sz="7680" b="1"/>
            </a:lvl1pPr>
            <a:lvl2pPr marL="1463113" indent="0">
              <a:buNone/>
              <a:defRPr sz="6400" b="1"/>
            </a:lvl2pPr>
            <a:lvl3pPr marL="2926226" indent="0">
              <a:buNone/>
              <a:defRPr sz="5760" b="1"/>
            </a:lvl3pPr>
            <a:lvl4pPr marL="4389339" indent="0">
              <a:buNone/>
              <a:defRPr sz="5120" b="1"/>
            </a:lvl4pPr>
            <a:lvl5pPr marL="5852453" indent="0">
              <a:buNone/>
              <a:defRPr sz="5120" b="1"/>
            </a:lvl5pPr>
            <a:lvl6pPr marL="7315566" indent="0">
              <a:buNone/>
              <a:defRPr sz="5120" b="1"/>
            </a:lvl6pPr>
            <a:lvl7pPr marL="8778679" indent="0">
              <a:buNone/>
              <a:defRPr sz="5120" b="1"/>
            </a:lvl7pPr>
            <a:lvl8pPr marL="10241792" indent="0">
              <a:buNone/>
              <a:defRPr sz="5120" b="1"/>
            </a:lvl8pPr>
            <a:lvl9pPr marL="11704905" indent="0">
              <a:buNone/>
              <a:defRPr sz="5120" b="1"/>
            </a:lvl9pPr>
          </a:lstStyle>
          <a:p>
            <a:pPr lvl="0"/>
            <a:r>
              <a:rPr lang="en-US"/>
              <a:t>Edit Master text styles</a:t>
            </a:r>
          </a:p>
        </p:txBody>
      </p:sp>
      <p:sp>
        <p:nvSpPr>
          <p:cNvPr id="6" name="Content Placeholder 5"/>
          <p:cNvSpPr>
            <a:spLocks noGrp="1"/>
          </p:cNvSpPr>
          <p:nvPr>
            <p:ph sz="quarter" idx="4"/>
          </p:nvPr>
        </p:nvSpPr>
        <p:spPr>
          <a:xfrm>
            <a:off x="16664942" y="8016240"/>
            <a:ext cx="13994609" cy="117906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129A030-203F-0848-A379-909ED02F3BFC}" type="datetimeFigureOut">
              <a:rPr lang="en-US" smtClean="0"/>
              <a:t>9/16/2025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76AC1B-DEE2-294A-BF8E-01B31660D945}" type="slidenum">
              <a:rPr lang="en-US" smtClean="0"/>
              <a:t>‹#›</a:t>
            </a:fld>
            <a:endParaRPr lang="en-US"/>
          </a:p>
        </p:txBody>
      </p:sp>
    </p:spTree>
    <p:extLst>
      <p:ext uri="{BB962C8B-B14F-4D97-AF65-F5344CB8AC3E}">
        <p14:creationId xmlns:p14="http://schemas.microsoft.com/office/powerpoint/2010/main" val="3206683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29A030-203F-0848-A379-909ED02F3BFC}" type="datetimeFigureOut">
              <a:rPr lang="en-US" smtClean="0"/>
              <a:t>9/16/2025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76AC1B-DEE2-294A-BF8E-01B31660D945}" type="slidenum">
              <a:rPr lang="en-US" smtClean="0"/>
              <a:t>‹#›</a:t>
            </a:fld>
            <a:endParaRPr lang="en-US"/>
          </a:p>
        </p:txBody>
      </p:sp>
    </p:spTree>
    <p:extLst>
      <p:ext uri="{BB962C8B-B14F-4D97-AF65-F5344CB8AC3E}">
        <p14:creationId xmlns:p14="http://schemas.microsoft.com/office/powerpoint/2010/main" val="360103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29A030-203F-0848-A379-909ED02F3BFC}" type="datetimeFigureOut">
              <a:rPr lang="en-US" smtClean="0"/>
              <a:t>9/16/2025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76AC1B-DEE2-294A-BF8E-01B31660D945}" type="slidenum">
              <a:rPr lang="en-US" smtClean="0"/>
              <a:t>‹#›</a:t>
            </a:fld>
            <a:endParaRPr lang="en-US"/>
          </a:p>
        </p:txBody>
      </p:sp>
    </p:spTree>
    <p:extLst>
      <p:ext uri="{BB962C8B-B14F-4D97-AF65-F5344CB8AC3E}">
        <p14:creationId xmlns:p14="http://schemas.microsoft.com/office/powerpoint/2010/main" val="3239109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9" y="1463040"/>
            <a:ext cx="10617041" cy="5120640"/>
          </a:xfrm>
        </p:spPr>
        <p:txBody>
          <a:bodyPr anchor="b"/>
          <a:lstStyle>
            <a:lvl1pPr>
              <a:defRPr sz="10241"/>
            </a:lvl1pPr>
          </a:lstStyle>
          <a:p>
            <a:r>
              <a:rPr lang="en-US"/>
              <a:t>Click to edit Master title style</a:t>
            </a:r>
            <a:endParaRPr lang="en-US" dirty="0"/>
          </a:p>
        </p:txBody>
      </p:sp>
      <p:sp>
        <p:nvSpPr>
          <p:cNvPr id="3" name="Content Placeholder 2"/>
          <p:cNvSpPr>
            <a:spLocks noGrp="1"/>
          </p:cNvSpPr>
          <p:nvPr>
            <p:ph idx="1"/>
          </p:nvPr>
        </p:nvSpPr>
        <p:spPr>
          <a:xfrm>
            <a:off x="13994609" y="3159765"/>
            <a:ext cx="16664940" cy="15595600"/>
          </a:xfrm>
        </p:spPr>
        <p:txBody>
          <a:bodyPr/>
          <a:lstStyle>
            <a:lvl1pPr>
              <a:defRPr sz="10241"/>
            </a:lvl1pPr>
            <a:lvl2pPr>
              <a:defRPr sz="8960"/>
            </a:lvl2pPr>
            <a:lvl3pPr>
              <a:defRPr sz="7680"/>
            </a:lvl3pPr>
            <a:lvl4pPr>
              <a:defRPr sz="6400"/>
            </a:lvl4pPr>
            <a:lvl5pPr>
              <a:defRPr sz="6400"/>
            </a:lvl5pPr>
            <a:lvl6pPr>
              <a:defRPr sz="6400"/>
            </a:lvl6pPr>
            <a:lvl7pPr>
              <a:defRPr sz="6400"/>
            </a:lvl7pPr>
            <a:lvl8pPr>
              <a:defRPr sz="6400"/>
            </a:lvl8pPr>
            <a:lvl9pPr>
              <a:defRPr sz="6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9" y="6583680"/>
            <a:ext cx="10617041" cy="12197082"/>
          </a:xfrm>
        </p:spPr>
        <p:txBody>
          <a:bodyPr/>
          <a:lstStyle>
            <a:lvl1pPr marL="0" indent="0">
              <a:buNone/>
              <a:defRPr sz="5120"/>
            </a:lvl1pPr>
            <a:lvl2pPr marL="1463113" indent="0">
              <a:buNone/>
              <a:defRPr sz="4480"/>
            </a:lvl2pPr>
            <a:lvl3pPr marL="2926226" indent="0">
              <a:buNone/>
              <a:defRPr sz="3840"/>
            </a:lvl3pPr>
            <a:lvl4pPr marL="4389339" indent="0">
              <a:buNone/>
              <a:defRPr sz="3200"/>
            </a:lvl4pPr>
            <a:lvl5pPr marL="5852453" indent="0">
              <a:buNone/>
              <a:defRPr sz="3200"/>
            </a:lvl5pPr>
            <a:lvl6pPr marL="7315566" indent="0">
              <a:buNone/>
              <a:defRPr sz="3200"/>
            </a:lvl6pPr>
            <a:lvl7pPr marL="8778679" indent="0">
              <a:buNone/>
              <a:defRPr sz="3200"/>
            </a:lvl7pPr>
            <a:lvl8pPr marL="10241792" indent="0">
              <a:buNone/>
              <a:defRPr sz="3200"/>
            </a:lvl8pPr>
            <a:lvl9pPr marL="11704905" indent="0">
              <a:buNone/>
              <a:defRPr sz="3200"/>
            </a:lvl9pPr>
          </a:lstStyle>
          <a:p>
            <a:pPr lvl="0"/>
            <a:r>
              <a:rPr lang="en-US"/>
              <a:t>Edit Master text styles</a:t>
            </a:r>
          </a:p>
        </p:txBody>
      </p:sp>
      <p:sp>
        <p:nvSpPr>
          <p:cNvPr id="5" name="Date Placeholder 4"/>
          <p:cNvSpPr>
            <a:spLocks noGrp="1"/>
          </p:cNvSpPr>
          <p:nvPr>
            <p:ph type="dt" sz="half" idx="10"/>
          </p:nvPr>
        </p:nvSpPr>
        <p:spPr/>
        <p:txBody>
          <a:bodyPr/>
          <a:lstStyle/>
          <a:p>
            <a:fld id="{D129A030-203F-0848-A379-909ED02F3BFC}" type="datetimeFigureOut">
              <a:rPr lang="en-US" smtClean="0"/>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76AC1B-DEE2-294A-BF8E-01B31660D945}" type="slidenum">
              <a:rPr lang="en-US" smtClean="0"/>
              <a:t>‹#›</a:t>
            </a:fld>
            <a:endParaRPr lang="en-US"/>
          </a:p>
        </p:txBody>
      </p:sp>
    </p:spTree>
    <p:extLst>
      <p:ext uri="{BB962C8B-B14F-4D97-AF65-F5344CB8AC3E}">
        <p14:creationId xmlns:p14="http://schemas.microsoft.com/office/powerpoint/2010/main" val="455463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9" y="1463040"/>
            <a:ext cx="10617041" cy="5120640"/>
          </a:xfrm>
        </p:spPr>
        <p:txBody>
          <a:bodyPr anchor="b"/>
          <a:lstStyle>
            <a:lvl1pPr>
              <a:defRPr sz="10241"/>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9" y="3159765"/>
            <a:ext cx="16664940" cy="15595600"/>
          </a:xfrm>
        </p:spPr>
        <p:txBody>
          <a:bodyPr anchor="t"/>
          <a:lstStyle>
            <a:lvl1pPr marL="0" indent="0">
              <a:buNone/>
              <a:defRPr sz="10241"/>
            </a:lvl1pPr>
            <a:lvl2pPr marL="1463113" indent="0">
              <a:buNone/>
              <a:defRPr sz="8960"/>
            </a:lvl2pPr>
            <a:lvl3pPr marL="2926226" indent="0">
              <a:buNone/>
              <a:defRPr sz="7680"/>
            </a:lvl3pPr>
            <a:lvl4pPr marL="4389339" indent="0">
              <a:buNone/>
              <a:defRPr sz="6400"/>
            </a:lvl4pPr>
            <a:lvl5pPr marL="5852453" indent="0">
              <a:buNone/>
              <a:defRPr sz="6400"/>
            </a:lvl5pPr>
            <a:lvl6pPr marL="7315566" indent="0">
              <a:buNone/>
              <a:defRPr sz="6400"/>
            </a:lvl6pPr>
            <a:lvl7pPr marL="8778679" indent="0">
              <a:buNone/>
              <a:defRPr sz="6400"/>
            </a:lvl7pPr>
            <a:lvl8pPr marL="10241792" indent="0">
              <a:buNone/>
              <a:defRPr sz="6400"/>
            </a:lvl8pPr>
            <a:lvl9pPr marL="11704905" indent="0">
              <a:buNone/>
              <a:defRPr sz="6400"/>
            </a:lvl9pPr>
          </a:lstStyle>
          <a:p>
            <a:r>
              <a:rPr lang="en-US"/>
              <a:t>Click icon to add picture</a:t>
            </a:r>
            <a:endParaRPr lang="en-US" dirty="0"/>
          </a:p>
        </p:txBody>
      </p:sp>
      <p:sp>
        <p:nvSpPr>
          <p:cNvPr id="4" name="Text Placeholder 3"/>
          <p:cNvSpPr>
            <a:spLocks noGrp="1"/>
          </p:cNvSpPr>
          <p:nvPr>
            <p:ph type="body" sz="half" idx="2"/>
          </p:nvPr>
        </p:nvSpPr>
        <p:spPr>
          <a:xfrm>
            <a:off x="2267429" y="6583680"/>
            <a:ext cx="10617041" cy="12197082"/>
          </a:xfrm>
        </p:spPr>
        <p:txBody>
          <a:bodyPr/>
          <a:lstStyle>
            <a:lvl1pPr marL="0" indent="0">
              <a:buNone/>
              <a:defRPr sz="5120"/>
            </a:lvl1pPr>
            <a:lvl2pPr marL="1463113" indent="0">
              <a:buNone/>
              <a:defRPr sz="4480"/>
            </a:lvl2pPr>
            <a:lvl3pPr marL="2926226" indent="0">
              <a:buNone/>
              <a:defRPr sz="3840"/>
            </a:lvl3pPr>
            <a:lvl4pPr marL="4389339" indent="0">
              <a:buNone/>
              <a:defRPr sz="3200"/>
            </a:lvl4pPr>
            <a:lvl5pPr marL="5852453" indent="0">
              <a:buNone/>
              <a:defRPr sz="3200"/>
            </a:lvl5pPr>
            <a:lvl6pPr marL="7315566" indent="0">
              <a:buNone/>
              <a:defRPr sz="3200"/>
            </a:lvl6pPr>
            <a:lvl7pPr marL="8778679" indent="0">
              <a:buNone/>
              <a:defRPr sz="3200"/>
            </a:lvl7pPr>
            <a:lvl8pPr marL="10241792" indent="0">
              <a:buNone/>
              <a:defRPr sz="3200"/>
            </a:lvl8pPr>
            <a:lvl9pPr marL="11704905" indent="0">
              <a:buNone/>
              <a:defRPr sz="3200"/>
            </a:lvl9pPr>
          </a:lstStyle>
          <a:p>
            <a:pPr lvl="0"/>
            <a:r>
              <a:rPr lang="en-US"/>
              <a:t>Edit Master text styles</a:t>
            </a:r>
          </a:p>
        </p:txBody>
      </p:sp>
      <p:sp>
        <p:nvSpPr>
          <p:cNvPr id="5" name="Date Placeholder 4"/>
          <p:cNvSpPr>
            <a:spLocks noGrp="1"/>
          </p:cNvSpPr>
          <p:nvPr>
            <p:ph type="dt" sz="half" idx="10"/>
          </p:nvPr>
        </p:nvSpPr>
        <p:spPr/>
        <p:txBody>
          <a:bodyPr/>
          <a:lstStyle/>
          <a:p>
            <a:fld id="{D129A030-203F-0848-A379-909ED02F3BFC}" type="datetimeFigureOut">
              <a:rPr lang="en-US" smtClean="0"/>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76AC1B-DEE2-294A-BF8E-01B31660D945}" type="slidenum">
              <a:rPr lang="en-US" smtClean="0"/>
              <a:t>‹#›</a:t>
            </a:fld>
            <a:endParaRPr lang="en-US"/>
          </a:p>
        </p:txBody>
      </p:sp>
    </p:spTree>
    <p:extLst>
      <p:ext uri="{BB962C8B-B14F-4D97-AF65-F5344CB8AC3E}">
        <p14:creationId xmlns:p14="http://schemas.microsoft.com/office/powerpoint/2010/main" val="4059312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9A030-203F-0848-A379-909ED02F3BFC}" type="datetimeFigureOut">
              <a:rPr lang="en-US" smtClean="0"/>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76AC1B-DEE2-294A-BF8E-01B31660D945}" type="slidenum">
              <a:rPr lang="en-US" smtClean="0"/>
              <a:t>‹#›</a:t>
            </a:fld>
            <a:endParaRPr lang="en-US"/>
          </a:p>
        </p:txBody>
      </p:sp>
    </p:spTree>
    <p:extLst>
      <p:ext uri="{BB962C8B-B14F-4D97-AF65-F5344CB8AC3E}">
        <p14:creationId xmlns:p14="http://schemas.microsoft.com/office/powerpoint/2010/main" val="123870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1168400"/>
            <a:ext cx="7098030" cy="1859788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1168400"/>
            <a:ext cx="20882610" cy="1859788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9A030-203F-0848-A379-909ED02F3BFC}" type="datetimeFigureOut">
              <a:rPr lang="en-US" smtClean="0"/>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76AC1B-DEE2-294A-BF8E-01B31660D945}" type="slidenum">
              <a:rPr lang="en-US" smtClean="0"/>
              <a:t>‹#›</a:t>
            </a:fld>
            <a:endParaRPr lang="en-US"/>
          </a:p>
        </p:txBody>
      </p:sp>
    </p:spTree>
    <p:extLst>
      <p:ext uri="{BB962C8B-B14F-4D97-AF65-F5344CB8AC3E}">
        <p14:creationId xmlns:p14="http://schemas.microsoft.com/office/powerpoint/2010/main" val="2689958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1168406"/>
            <a:ext cx="28392120" cy="42418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5842000"/>
            <a:ext cx="28392120" cy="139242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20340325"/>
            <a:ext cx="7406640" cy="1168400"/>
          </a:xfrm>
          <a:prstGeom prst="rect">
            <a:avLst/>
          </a:prstGeom>
        </p:spPr>
        <p:txBody>
          <a:bodyPr vert="horz" lIns="91440" tIns="45720" rIns="91440" bIns="45720" rtlCol="0" anchor="ctr"/>
          <a:lstStyle>
            <a:lvl1pPr algn="l">
              <a:defRPr sz="3840">
                <a:solidFill>
                  <a:schemeClr val="tx1">
                    <a:tint val="75000"/>
                  </a:schemeClr>
                </a:solidFill>
              </a:defRPr>
            </a:lvl1pPr>
          </a:lstStyle>
          <a:p>
            <a:fld id="{D129A030-203F-0848-A379-909ED02F3BFC}" type="datetimeFigureOut">
              <a:rPr lang="en-US" smtClean="0"/>
              <a:t>9/16/2025</a:t>
            </a:fld>
            <a:endParaRPr lang="en-US"/>
          </a:p>
        </p:txBody>
      </p:sp>
      <p:sp>
        <p:nvSpPr>
          <p:cNvPr id="5" name="Footer Placeholder 4"/>
          <p:cNvSpPr>
            <a:spLocks noGrp="1"/>
          </p:cNvSpPr>
          <p:nvPr>
            <p:ph type="ftr" sz="quarter" idx="3"/>
          </p:nvPr>
        </p:nvSpPr>
        <p:spPr>
          <a:xfrm>
            <a:off x="10904220" y="20340325"/>
            <a:ext cx="11109960" cy="1168400"/>
          </a:xfrm>
          <a:prstGeom prst="rect">
            <a:avLst/>
          </a:prstGeom>
        </p:spPr>
        <p:txBody>
          <a:bodyPr vert="horz" lIns="91440" tIns="45720" rIns="91440" bIns="45720" rtlCol="0" anchor="ctr"/>
          <a:lstStyle>
            <a:lvl1pPr algn="ctr">
              <a:defRPr sz="38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20340325"/>
            <a:ext cx="7406640" cy="1168400"/>
          </a:xfrm>
          <a:prstGeom prst="rect">
            <a:avLst/>
          </a:prstGeom>
        </p:spPr>
        <p:txBody>
          <a:bodyPr vert="horz" lIns="91440" tIns="45720" rIns="91440" bIns="45720" rtlCol="0" anchor="ctr"/>
          <a:lstStyle>
            <a:lvl1pPr algn="r">
              <a:defRPr sz="3840">
                <a:solidFill>
                  <a:schemeClr val="tx1">
                    <a:tint val="75000"/>
                  </a:schemeClr>
                </a:solidFill>
              </a:defRPr>
            </a:lvl1pPr>
          </a:lstStyle>
          <a:p>
            <a:fld id="{3F76AC1B-DEE2-294A-BF8E-01B31660D945}" type="slidenum">
              <a:rPr lang="en-US" smtClean="0"/>
              <a:t>‹#›</a:t>
            </a:fld>
            <a:endParaRPr lang="en-US"/>
          </a:p>
        </p:txBody>
      </p:sp>
    </p:spTree>
    <p:extLst>
      <p:ext uri="{BB962C8B-B14F-4D97-AF65-F5344CB8AC3E}">
        <p14:creationId xmlns:p14="http://schemas.microsoft.com/office/powerpoint/2010/main" val="11650651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926226" rtl="0" eaLnBrk="1" latinLnBrk="0" hangingPunct="1">
        <a:lnSpc>
          <a:spcPct val="90000"/>
        </a:lnSpc>
        <a:spcBef>
          <a:spcPct val="0"/>
        </a:spcBef>
        <a:buNone/>
        <a:defRPr sz="14081" kern="1200">
          <a:solidFill>
            <a:schemeClr val="tx1"/>
          </a:solidFill>
          <a:latin typeface="+mj-lt"/>
          <a:ea typeface="+mj-ea"/>
          <a:cs typeface="+mj-cs"/>
        </a:defRPr>
      </a:lvl1pPr>
    </p:titleStyle>
    <p:bodyStyle>
      <a:lvl1pPr marL="731557" indent="-731557" algn="l" defTabSz="2926226" rtl="0" eaLnBrk="1" latinLnBrk="0" hangingPunct="1">
        <a:lnSpc>
          <a:spcPct val="90000"/>
        </a:lnSpc>
        <a:spcBef>
          <a:spcPts val="3200"/>
        </a:spcBef>
        <a:buFont typeface="Arial" panose="020B0604020202020204" pitchFamily="34" charset="0"/>
        <a:buChar char="•"/>
        <a:defRPr sz="8960" kern="1200">
          <a:solidFill>
            <a:schemeClr val="tx1"/>
          </a:solidFill>
          <a:latin typeface="+mn-lt"/>
          <a:ea typeface="+mn-ea"/>
          <a:cs typeface="+mn-cs"/>
        </a:defRPr>
      </a:lvl1pPr>
      <a:lvl2pPr marL="2194670" indent="-731557" algn="l" defTabSz="2926226" rtl="0" eaLnBrk="1" latinLnBrk="0" hangingPunct="1">
        <a:lnSpc>
          <a:spcPct val="90000"/>
        </a:lnSpc>
        <a:spcBef>
          <a:spcPts val="1600"/>
        </a:spcBef>
        <a:buFont typeface="Arial" panose="020B0604020202020204" pitchFamily="34" charset="0"/>
        <a:buChar char="•"/>
        <a:defRPr sz="7680" kern="1200">
          <a:solidFill>
            <a:schemeClr val="tx1"/>
          </a:solidFill>
          <a:latin typeface="+mn-lt"/>
          <a:ea typeface="+mn-ea"/>
          <a:cs typeface="+mn-cs"/>
        </a:defRPr>
      </a:lvl2pPr>
      <a:lvl3pPr marL="3657783" indent="-731557" algn="l" defTabSz="2926226" rtl="0" eaLnBrk="1" latinLnBrk="0" hangingPunct="1">
        <a:lnSpc>
          <a:spcPct val="90000"/>
        </a:lnSpc>
        <a:spcBef>
          <a:spcPts val="1600"/>
        </a:spcBef>
        <a:buFont typeface="Arial" panose="020B0604020202020204" pitchFamily="34" charset="0"/>
        <a:buChar char="•"/>
        <a:defRPr sz="6400" kern="1200">
          <a:solidFill>
            <a:schemeClr val="tx1"/>
          </a:solidFill>
          <a:latin typeface="+mn-lt"/>
          <a:ea typeface="+mn-ea"/>
          <a:cs typeface="+mn-cs"/>
        </a:defRPr>
      </a:lvl3pPr>
      <a:lvl4pPr marL="5120896" indent="-731557" algn="l" defTabSz="2926226"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4pPr>
      <a:lvl5pPr marL="6584009" indent="-731557" algn="l" defTabSz="2926226"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5pPr>
      <a:lvl6pPr marL="8047122" indent="-731557" algn="l" defTabSz="2926226"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6pPr>
      <a:lvl7pPr marL="9510235" indent="-731557" algn="l" defTabSz="2926226"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7pPr>
      <a:lvl8pPr marL="10973349" indent="-731557" algn="l" defTabSz="2926226"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8pPr>
      <a:lvl9pPr marL="12436462" indent="-731557" algn="l" defTabSz="2926226"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9pPr>
    </p:bodyStyle>
    <p:otherStyle>
      <a:defPPr>
        <a:defRPr lang="en-US"/>
      </a:defPPr>
      <a:lvl1pPr marL="0" algn="l" defTabSz="2926226" rtl="0" eaLnBrk="1" latinLnBrk="0" hangingPunct="1">
        <a:defRPr sz="5760" kern="1200">
          <a:solidFill>
            <a:schemeClr val="tx1"/>
          </a:solidFill>
          <a:latin typeface="+mn-lt"/>
          <a:ea typeface="+mn-ea"/>
          <a:cs typeface="+mn-cs"/>
        </a:defRPr>
      </a:lvl1pPr>
      <a:lvl2pPr marL="1463113" algn="l" defTabSz="2926226" rtl="0" eaLnBrk="1" latinLnBrk="0" hangingPunct="1">
        <a:defRPr sz="5760" kern="1200">
          <a:solidFill>
            <a:schemeClr val="tx1"/>
          </a:solidFill>
          <a:latin typeface="+mn-lt"/>
          <a:ea typeface="+mn-ea"/>
          <a:cs typeface="+mn-cs"/>
        </a:defRPr>
      </a:lvl2pPr>
      <a:lvl3pPr marL="2926226" algn="l" defTabSz="2926226" rtl="0" eaLnBrk="1" latinLnBrk="0" hangingPunct="1">
        <a:defRPr sz="5760" kern="1200">
          <a:solidFill>
            <a:schemeClr val="tx1"/>
          </a:solidFill>
          <a:latin typeface="+mn-lt"/>
          <a:ea typeface="+mn-ea"/>
          <a:cs typeface="+mn-cs"/>
        </a:defRPr>
      </a:lvl3pPr>
      <a:lvl4pPr marL="4389339" algn="l" defTabSz="2926226" rtl="0" eaLnBrk="1" latinLnBrk="0" hangingPunct="1">
        <a:defRPr sz="5760" kern="1200">
          <a:solidFill>
            <a:schemeClr val="tx1"/>
          </a:solidFill>
          <a:latin typeface="+mn-lt"/>
          <a:ea typeface="+mn-ea"/>
          <a:cs typeface="+mn-cs"/>
        </a:defRPr>
      </a:lvl4pPr>
      <a:lvl5pPr marL="5852453" algn="l" defTabSz="2926226" rtl="0" eaLnBrk="1" latinLnBrk="0" hangingPunct="1">
        <a:defRPr sz="5760" kern="1200">
          <a:solidFill>
            <a:schemeClr val="tx1"/>
          </a:solidFill>
          <a:latin typeface="+mn-lt"/>
          <a:ea typeface="+mn-ea"/>
          <a:cs typeface="+mn-cs"/>
        </a:defRPr>
      </a:lvl5pPr>
      <a:lvl6pPr marL="7315566" algn="l" defTabSz="2926226" rtl="0" eaLnBrk="1" latinLnBrk="0" hangingPunct="1">
        <a:defRPr sz="5760" kern="1200">
          <a:solidFill>
            <a:schemeClr val="tx1"/>
          </a:solidFill>
          <a:latin typeface="+mn-lt"/>
          <a:ea typeface="+mn-ea"/>
          <a:cs typeface="+mn-cs"/>
        </a:defRPr>
      </a:lvl6pPr>
      <a:lvl7pPr marL="8778679" algn="l" defTabSz="2926226" rtl="0" eaLnBrk="1" latinLnBrk="0" hangingPunct="1">
        <a:defRPr sz="5760" kern="1200">
          <a:solidFill>
            <a:schemeClr val="tx1"/>
          </a:solidFill>
          <a:latin typeface="+mn-lt"/>
          <a:ea typeface="+mn-ea"/>
          <a:cs typeface="+mn-cs"/>
        </a:defRPr>
      </a:lvl7pPr>
      <a:lvl8pPr marL="10241792" algn="l" defTabSz="2926226" rtl="0" eaLnBrk="1" latinLnBrk="0" hangingPunct="1">
        <a:defRPr sz="5760" kern="1200">
          <a:solidFill>
            <a:schemeClr val="tx1"/>
          </a:solidFill>
          <a:latin typeface="+mn-lt"/>
          <a:ea typeface="+mn-ea"/>
          <a:cs typeface="+mn-cs"/>
        </a:defRPr>
      </a:lvl8pPr>
      <a:lvl9pPr marL="11704905" algn="l" defTabSz="2926226" rtl="0" eaLnBrk="1" latinLnBrk="0" hangingPunct="1">
        <a:defRPr sz="5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svgsilh.com/pt/image/1782017.html" TargetMode="External"/><Relationship Id="rId3" Type="http://schemas.openxmlformats.org/officeDocument/2006/relationships/image" Target="../media/image1.jp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www.cs.ny.gov/forms/ps431.pdf" TargetMode="External"/><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69BB9A09-9443-4825-86E8-CA1FF6DAC8DA}"/>
              </a:ext>
            </a:extLst>
          </p:cNvPr>
          <p:cNvSpPr>
            <a:spLocks noGrp="1"/>
          </p:cNvSpPr>
          <p:nvPr>
            <p:ph type="title"/>
          </p:nvPr>
        </p:nvSpPr>
        <p:spPr>
          <a:xfrm>
            <a:off x="720437" y="3001939"/>
            <a:ext cx="18766723" cy="6753519"/>
          </a:xfrm>
          <a:prstGeom prst="rect">
            <a:avLst/>
          </a:prstGeom>
        </p:spPr>
        <p:txBody>
          <a:bodyPr vert="horz" lIns="91440" tIns="45720" rIns="91440" bIns="45720" rtlCol="0" anchor="t" anchorCtr="0">
            <a:noAutofit/>
          </a:bodyPr>
          <a:lstStyle>
            <a:lvl1pPr algn="ctr" defTabSz="2926226" rtl="0" eaLnBrk="1" latinLnBrk="0" hangingPunct="1">
              <a:lnSpc>
                <a:spcPct val="90000"/>
              </a:lnSpc>
              <a:spcBef>
                <a:spcPct val="0"/>
              </a:spcBef>
              <a:buNone/>
              <a:defRPr sz="19201" kern="1200">
                <a:solidFill>
                  <a:schemeClr val="tx1"/>
                </a:solidFill>
                <a:latin typeface="+mj-lt"/>
                <a:ea typeface="+mj-ea"/>
                <a:cs typeface="+mj-cs"/>
              </a:defRPr>
            </a:lvl1pPr>
          </a:lstStyle>
          <a:p>
            <a:pPr lvl="0" algn="l" defTabSz="2633472">
              <a:lnSpc>
                <a:spcPct val="100000"/>
              </a:lnSpc>
              <a:spcBef>
                <a:spcPts val="0"/>
              </a:spcBef>
            </a:pPr>
            <a:r>
              <a:rPr lang="en-US" sz="17300" b="1" dirty="0">
                <a:solidFill>
                  <a:srgbClr val="225650"/>
                </a:solidFill>
                <a:latin typeface="Aptos" panose="020B0004020202020204" pitchFamily="34" charset="0"/>
                <a:ea typeface="+mn-ea"/>
                <a:cs typeface="Arial" panose="020B0604020202020204" pitchFamily="34" charset="0"/>
              </a:rPr>
              <a:t>Navigating Parental and Child Care Leave</a:t>
            </a:r>
            <a:endParaRPr lang="en-US" sz="6600" b="1" dirty="0">
              <a:solidFill>
                <a:prstClr val="black"/>
              </a:solidFill>
              <a:latin typeface="Aptos" panose="020B0004020202020204" pitchFamily="34" charset="0"/>
              <a:ea typeface="+mn-ea"/>
              <a:cs typeface="Arial" panose="020B0604020202020204" pitchFamily="34" charset="0"/>
            </a:endParaRPr>
          </a:p>
        </p:txBody>
      </p:sp>
      <p:pic>
        <p:nvPicPr>
          <p:cNvPr id="3" name="Picture 2" descr="SUNY logo">
            <a:extLst>
              <a:ext uri="{FF2B5EF4-FFF2-40B4-BE49-F238E27FC236}">
                <a16:creationId xmlns:a16="http://schemas.microsoft.com/office/drawing/2014/main" id="{2AE2B312-5A0D-A141-8524-87A53767171F}"/>
              </a:ext>
            </a:extLst>
          </p:cNvPr>
          <p:cNvPicPr>
            <a:picLocks noChangeAspect="1"/>
          </p:cNvPicPr>
          <p:nvPr/>
        </p:nvPicPr>
        <p:blipFill>
          <a:blip r:embed="rId4"/>
          <a:stretch>
            <a:fillRect/>
          </a:stretch>
        </p:blipFill>
        <p:spPr>
          <a:xfrm>
            <a:off x="1334763" y="881889"/>
            <a:ext cx="4956309" cy="2015428"/>
          </a:xfrm>
          <a:prstGeom prst="rect">
            <a:avLst/>
          </a:prstGeom>
        </p:spPr>
      </p:pic>
      <p:pic>
        <p:nvPicPr>
          <p:cNvPr id="12" name="Picture 11" descr="Farmingdale State College logo">
            <a:extLst>
              <a:ext uri="{FF2B5EF4-FFF2-40B4-BE49-F238E27FC236}">
                <a16:creationId xmlns:a16="http://schemas.microsoft.com/office/drawing/2014/main" id="{50B9D1E2-3BF0-904C-A6C3-C0E22D10D8BC}"/>
              </a:ext>
            </a:extLst>
          </p:cNvPr>
          <p:cNvPicPr>
            <a:picLocks noChangeAspect="1"/>
          </p:cNvPicPr>
          <p:nvPr/>
        </p:nvPicPr>
        <p:blipFill>
          <a:blip r:embed="rId5"/>
          <a:stretch>
            <a:fillRect/>
          </a:stretch>
        </p:blipFill>
        <p:spPr>
          <a:xfrm>
            <a:off x="27688032" y="881889"/>
            <a:ext cx="4297941" cy="1901668"/>
          </a:xfrm>
          <a:prstGeom prst="rect">
            <a:avLst/>
          </a:prstGeom>
        </p:spPr>
      </p:pic>
      <p:cxnSp>
        <p:nvCxnSpPr>
          <p:cNvPr id="21" name="Straight Connector 20" descr="Section divider">
            <a:extLst>
              <a:ext uri="{FF2B5EF4-FFF2-40B4-BE49-F238E27FC236}">
                <a16:creationId xmlns:a16="http://schemas.microsoft.com/office/drawing/2014/main" id="{1F0E7B08-C9F1-4048-BE07-9B9FB68E2538}"/>
              </a:ext>
            </a:extLst>
          </p:cNvPr>
          <p:cNvCxnSpPr>
            <a:cxnSpLocks/>
          </p:cNvCxnSpPr>
          <p:nvPr/>
        </p:nvCxnSpPr>
        <p:spPr>
          <a:xfrm flipH="1">
            <a:off x="1180977" y="11990136"/>
            <a:ext cx="17605787" cy="0"/>
          </a:xfrm>
          <a:prstGeom prst="line">
            <a:avLst/>
          </a:prstGeom>
          <a:ln w="60325" cmpd="sng">
            <a:solidFill>
              <a:srgbClr val="225650"/>
            </a:solidFill>
            <a:prstDash val="solid"/>
          </a:ln>
        </p:spPr>
        <p:style>
          <a:lnRef idx="1">
            <a:schemeClr val="accent1"/>
          </a:lnRef>
          <a:fillRef idx="0">
            <a:schemeClr val="accent1"/>
          </a:fillRef>
          <a:effectRef idx="0">
            <a:schemeClr val="accent1"/>
          </a:effectRef>
          <a:fontRef idx="minor">
            <a:schemeClr val="tx1"/>
          </a:fontRef>
        </p:style>
      </p:cxnSp>
      <p:sp>
        <p:nvSpPr>
          <p:cNvPr id="18" name="Rectangle 17" descr="Image placeholder">
            <a:extLst>
              <a:ext uri="{FF2B5EF4-FFF2-40B4-BE49-F238E27FC236}">
                <a16:creationId xmlns:a16="http://schemas.microsoft.com/office/drawing/2014/main" id="{CD6F8A76-1506-2F44-9E9F-1E656A8CCE44}"/>
              </a:ext>
            </a:extLst>
          </p:cNvPr>
          <p:cNvSpPr/>
          <p:nvPr/>
        </p:nvSpPr>
        <p:spPr>
          <a:xfrm>
            <a:off x="20141372" y="6043629"/>
            <a:ext cx="12195137" cy="997664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rgbClr val="000000"/>
              </a:solidFill>
              <a:latin typeface="Aptos" panose="020B0004020202020204" pitchFamily="34" charset="0"/>
              <a:ea typeface="MS Mincho" panose="02020609040205080304" pitchFamily="49" charset="-128"/>
              <a:cs typeface="Arial" panose="020B0604020202020204" pitchFamily="34" charset="0"/>
            </a:endParaRPr>
          </a:p>
        </p:txBody>
      </p:sp>
      <p:sp>
        <p:nvSpPr>
          <p:cNvPr id="25" name="Rectangle 24">
            <a:extLst>
              <a:ext uri="{FF2B5EF4-FFF2-40B4-BE49-F238E27FC236}">
                <a16:creationId xmlns:a16="http://schemas.microsoft.com/office/drawing/2014/main" id="{F38E4173-918A-424C-BC1A-8FC773F59970}"/>
              </a:ext>
            </a:extLst>
          </p:cNvPr>
          <p:cNvSpPr/>
          <p:nvPr/>
        </p:nvSpPr>
        <p:spPr>
          <a:xfrm>
            <a:off x="803891" y="12500872"/>
            <a:ext cx="12426787" cy="5887680"/>
          </a:xfrm>
          <a:prstGeom prst="rect">
            <a:avLst/>
          </a:prstGeom>
        </p:spPr>
        <p:txBody>
          <a:bodyPr wrap="square" numCol="1" anchor="t">
            <a:noAutofit/>
          </a:bodyPr>
          <a:lstStyle/>
          <a:p>
            <a:pPr marL="400070"/>
            <a:r>
              <a:rPr lang="en-US" sz="9600" b="1" dirty="0">
                <a:solidFill>
                  <a:srgbClr val="000000"/>
                </a:solidFill>
                <a:latin typeface="Aptos" panose="020B0004020202020204" pitchFamily="34" charset="0"/>
                <a:ea typeface="MS Mincho" panose="02020609040205080304" pitchFamily="49" charset="-128"/>
                <a:cs typeface="Arial" panose="020B0604020202020204" pitchFamily="34" charset="0"/>
              </a:rPr>
              <a:t>I’m adopting or having a baby, what do I need to know? </a:t>
            </a:r>
            <a:endParaRPr lang="en-US" sz="2000" b="1" dirty="0">
              <a:latin typeface="Aptos" panose="020B0004020202020204" pitchFamily="34" charset="0"/>
              <a:cs typeface="Arial" panose="020B0604020202020204" pitchFamily="34" charset="0"/>
            </a:endParaRPr>
          </a:p>
          <a:p>
            <a:pPr marL="400070"/>
            <a:endParaRPr lang="en-US" sz="2000" b="1" dirty="0">
              <a:latin typeface="Aptos" panose="020B0004020202020204" pitchFamily="34" charset="0"/>
              <a:cs typeface="Arial" panose="020B0604020202020204" pitchFamily="34" charset="0"/>
            </a:endParaRPr>
          </a:p>
          <a:p>
            <a:pPr marL="400070"/>
            <a:endParaRPr lang="en-US" sz="2400" b="1" dirty="0">
              <a:latin typeface="Aptos" panose="020B0004020202020204" pitchFamily="34" charset="0"/>
              <a:cs typeface="Arial" panose="020B0604020202020204" pitchFamily="34" charset="0"/>
            </a:endParaRPr>
          </a:p>
          <a:p>
            <a:pPr marL="400070"/>
            <a:endParaRPr lang="en-US" sz="2800" b="1" dirty="0">
              <a:latin typeface="Aptos" panose="020B0004020202020204" pitchFamily="34" charset="0"/>
              <a:cs typeface="Arial" panose="020B0604020202020204" pitchFamily="34" charset="0"/>
            </a:endParaRPr>
          </a:p>
        </p:txBody>
      </p:sp>
      <p:cxnSp>
        <p:nvCxnSpPr>
          <p:cNvPr id="28" name="Straight Connector 27" descr="Section divider">
            <a:extLst>
              <a:ext uri="{FF2B5EF4-FFF2-40B4-BE49-F238E27FC236}">
                <a16:creationId xmlns:a16="http://schemas.microsoft.com/office/drawing/2014/main" id="{CCFD9073-B0DA-3D45-85C4-CC3B87A7A035}"/>
              </a:ext>
            </a:extLst>
          </p:cNvPr>
          <p:cNvCxnSpPr>
            <a:cxnSpLocks/>
          </p:cNvCxnSpPr>
          <p:nvPr/>
        </p:nvCxnSpPr>
        <p:spPr>
          <a:xfrm flipH="1">
            <a:off x="20061383" y="17877815"/>
            <a:ext cx="12275127" cy="0"/>
          </a:xfrm>
          <a:prstGeom prst="line">
            <a:avLst/>
          </a:prstGeom>
          <a:ln w="60325" cmpd="sng">
            <a:solidFill>
              <a:srgbClr val="225650"/>
            </a:solidFill>
            <a:prstDash val="solid"/>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F30E0147-4760-EA41-8637-2732F4C3D5F3}"/>
              </a:ext>
            </a:extLst>
          </p:cNvPr>
          <p:cNvSpPr/>
          <p:nvPr/>
        </p:nvSpPr>
        <p:spPr>
          <a:xfrm>
            <a:off x="19985552" y="17975717"/>
            <a:ext cx="12426787" cy="3519275"/>
          </a:xfrm>
          <a:prstGeom prst="rect">
            <a:avLst/>
          </a:prstGeom>
        </p:spPr>
        <p:txBody>
          <a:bodyPr wrap="square" numCol="1" anchor="t">
            <a:noAutofit/>
          </a:bodyPr>
          <a:lstStyle/>
          <a:p>
            <a:pPr marL="400070"/>
            <a:r>
              <a:rPr lang="en-US" sz="6600" b="1" dirty="0">
                <a:solidFill>
                  <a:srgbClr val="000000"/>
                </a:solidFill>
                <a:latin typeface="Aptos" panose="020B0004020202020204" pitchFamily="34" charset="0"/>
                <a:ea typeface="MS Mincho" panose="02020609040205080304" pitchFamily="49" charset="-128"/>
                <a:cs typeface="Arial" panose="020B0604020202020204" pitchFamily="34" charset="0"/>
              </a:rPr>
              <a:t>Office of Human Resources</a:t>
            </a:r>
          </a:p>
          <a:p>
            <a:pPr marL="400070"/>
            <a:endParaRPr lang="en-US" sz="2800" b="1" dirty="0">
              <a:latin typeface="Aptos" panose="020B0004020202020204" pitchFamily="34" charset="0"/>
              <a:cs typeface="Arial" panose="020B0604020202020204" pitchFamily="34" charset="0"/>
            </a:endParaRPr>
          </a:p>
          <a:p>
            <a:pPr marL="400070"/>
            <a:endParaRPr lang="en-US" sz="2800" b="1" dirty="0">
              <a:latin typeface="Aptos" panose="020B0004020202020204" pitchFamily="34" charset="0"/>
              <a:cs typeface="Arial" panose="020B0604020202020204" pitchFamily="34" charset="0"/>
            </a:endParaRPr>
          </a:p>
        </p:txBody>
      </p:sp>
      <p:pic>
        <p:nvPicPr>
          <p:cNvPr id="5" name="Graphic 4">
            <a:extLst>
              <a:ext uri="{FF2B5EF4-FFF2-40B4-BE49-F238E27FC236}">
                <a16:creationId xmlns:a16="http://schemas.microsoft.com/office/drawing/2014/main" id="{870F3841-7D26-D284-DA57-05D1458E774A}"/>
              </a:ext>
            </a:extLst>
          </p:cNvPr>
          <p:cNvPicPr>
            <a:picLocks noChangeAspect="1"/>
          </p:cNvPicPr>
          <p:nvPr/>
        </p:nvPicPr>
        <p:blipFill>
          <a:blip r:embed="rId6">
            <a:extLst>
              <a:ext uri="{96DAC541-7B7A-43D3-8B79-37D633B846F1}">
                <asvg:svgBlip xmlns:asvg="http://schemas.microsoft.com/office/drawing/2016/SVG/main" r:embed="rId7"/>
              </a:ext>
              <a:ext uri="{837473B0-CC2E-450A-ABE3-18F120FF3D39}">
                <a1611:picAttrSrcUrl xmlns:a1611="http://schemas.microsoft.com/office/drawing/2016/11/main" r:id="rId8"/>
              </a:ext>
            </a:extLst>
          </a:blip>
          <a:stretch>
            <a:fillRect/>
          </a:stretch>
        </p:blipFill>
        <p:spPr>
          <a:xfrm>
            <a:off x="22355790" y="6378698"/>
            <a:ext cx="8251037" cy="9334847"/>
          </a:xfrm>
          <a:prstGeom prst="rect">
            <a:avLst/>
          </a:prstGeom>
        </p:spPr>
      </p:pic>
      <p:cxnSp>
        <p:nvCxnSpPr>
          <p:cNvPr id="6" name="Straight Connector 5" descr="Section divider">
            <a:extLst>
              <a:ext uri="{FF2B5EF4-FFF2-40B4-BE49-F238E27FC236}">
                <a16:creationId xmlns:a16="http://schemas.microsoft.com/office/drawing/2014/main" id="{996DFF36-E971-D462-1468-BE36FC2CD47F}"/>
              </a:ext>
            </a:extLst>
          </p:cNvPr>
          <p:cNvCxnSpPr>
            <a:cxnSpLocks/>
          </p:cNvCxnSpPr>
          <p:nvPr/>
        </p:nvCxnSpPr>
        <p:spPr>
          <a:xfrm flipH="1">
            <a:off x="1180977" y="11630472"/>
            <a:ext cx="17605787" cy="0"/>
          </a:xfrm>
          <a:prstGeom prst="line">
            <a:avLst/>
          </a:prstGeom>
          <a:ln w="60325" cmpd="sng">
            <a:solidFill>
              <a:srgbClr val="225650"/>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5034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981600C-6791-2CF4-532B-97878E735737}"/>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1EDE3FDC-51BA-E273-96CC-998E1DF096EA}"/>
              </a:ext>
            </a:extLst>
          </p:cNvPr>
          <p:cNvSpPr>
            <a:spLocks noGrp="1"/>
          </p:cNvSpPr>
          <p:nvPr>
            <p:ph type="title"/>
          </p:nvPr>
        </p:nvSpPr>
        <p:spPr>
          <a:xfrm>
            <a:off x="3238563" y="1275441"/>
            <a:ext cx="26201413" cy="6753519"/>
          </a:xfrm>
          <a:prstGeom prst="rect">
            <a:avLst/>
          </a:prstGeom>
        </p:spPr>
        <p:txBody>
          <a:bodyPr vert="horz" lIns="91440" tIns="45720" rIns="91440" bIns="45720" rtlCol="0" anchor="t" anchorCtr="0">
            <a:noAutofit/>
          </a:bodyPr>
          <a:lstStyle>
            <a:lvl1pPr algn="ctr" defTabSz="2926226" rtl="0" eaLnBrk="1" latinLnBrk="0" hangingPunct="1">
              <a:lnSpc>
                <a:spcPct val="90000"/>
              </a:lnSpc>
              <a:spcBef>
                <a:spcPct val="0"/>
              </a:spcBef>
              <a:buNone/>
              <a:defRPr sz="19201" kern="1200">
                <a:solidFill>
                  <a:schemeClr val="tx1"/>
                </a:solidFill>
                <a:latin typeface="+mj-lt"/>
                <a:ea typeface="+mj-ea"/>
                <a:cs typeface="+mj-cs"/>
              </a:defRPr>
            </a:lvl1pPr>
          </a:lstStyle>
          <a:p>
            <a:pPr lvl="0" algn="l" defTabSz="2633472">
              <a:lnSpc>
                <a:spcPct val="100000"/>
              </a:lnSpc>
              <a:spcBef>
                <a:spcPts val="0"/>
              </a:spcBef>
            </a:pPr>
            <a:r>
              <a:rPr lang="en-US" sz="8800" b="1" dirty="0">
                <a:solidFill>
                  <a:srgbClr val="225650"/>
                </a:solidFill>
                <a:latin typeface="Aptos" panose="020B0004020202020204" pitchFamily="34" charset="0"/>
                <a:ea typeface="+mn-ea"/>
                <a:cs typeface="Arial" panose="020B0604020202020204" pitchFamily="34" charset="0"/>
              </a:rPr>
              <a:t>Who needs to be notified of your parental leave?</a:t>
            </a:r>
            <a:endParaRPr lang="en-US" sz="4000" b="1" dirty="0">
              <a:solidFill>
                <a:prstClr val="black"/>
              </a:solidFill>
              <a:latin typeface="Aptos" panose="020B0004020202020204" pitchFamily="34" charset="0"/>
              <a:ea typeface="+mn-ea"/>
              <a:cs typeface="Arial" panose="020B0604020202020204" pitchFamily="34" charset="0"/>
            </a:endParaRPr>
          </a:p>
        </p:txBody>
      </p:sp>
      <p:pic>
        <p:nvPicPr>
          <p:cNvPr id="12" name="Picture 11" descr="Farmingdale State College logo">
            <a:extLst>
              <a:ext uri="{FF2B5EF4-FFF2-40B4-BE49-F238E27FC236}">
                <a16:creationId xmlns:a16="http://schemas.microsoft.com/office/drawing/2014/main" id="{BB2F830F-90A0-1E18-9B89-378645A50680}"/>
              </a:ext>
            </a:extLst>
          </p:cNvPr>
          <p:cNvPicPr>
            <a:picLocks noChangeAspect="1"/>
          </p:cNvPicPr>
          <p:nvPr/>
        </p:nvPicPr>
        <p:blipFill>
          <a:blip r:embed="rId4"/>
          <a:stretch>
            <a:fillRect/>
          </a:stretch>
        </p:blipFill>
        <p:spPr>
          <a:xfrm>
            <a:off x="28254696" y="19538303"/>
            <a:ext cx="3987309" cy="1764226"/>
          </a:xfrm>
          <a:prstGeom prst="rect">
            <a:avLst/>
          </a:prstGeom>
        </p:spPr>
      </p:pic>
      <p:sp>
        <p:nvSpPr>
          <p:cNvPr id="25" name="Rectangle 24">
            <a:extLst>
              <a:ext uri="{FF2B5EF4-FFF2-40B4-BE49-F238E27FC236}">
                <a16:creationId xmlns:a16="http://schemas.microsoft.com/office/drawing/2014/main" id="{06759D80-EF72-7A8A-EAA8-2B0D7A14CC51}"/>
              </a:ext>
            </a:extLst>
          </p:cNvPr>
          <p:cNvSpPr/>
          <p:nvPr/>
        </p:nvSpPr>
        <p:spPr>
          <a:xfrm>
            <a:off x="1133075" y="3962499"/>
            <a:ext cx="26152621" cy="5887680"/>
          </a:xfrm>
          <a:prstGeom prst="rect">
            <a:avLst/>
          </a:prstGeom>
        </p:spPr>
        <p:txBody>
          <a:bodyPr wrap="square" numCol="1" anchor="t">
            <a:noAutofit/>
          </a:bodyPr>
          <a:lstStyle/>
          <a:p>
            <a:pPr marL="1543070" indent="-1143000">
              <a:buFont typeface="Wingdings" pitchFamily="2" charset="2"/>
              <a:buChar char="Ø"/>
            </a:pPr>
            <a:r>
              <a:rPr lang="en-US" sz="7200" dirty="0">
                <a:solidFill>
                  <a:srgbClr val="000000"/>
                </a:solidFill>
                <a:latin typeface="Aptos" panose="020B0004020202020204" pitchFamily="34" charset="0"/>
                <a:ea typeface="MS Mincho" panose="02020609040205080304" pitchFamily="49" charset="-128"/>
                <a:cs typeface="Arial" panose="020B0604020202020204" pitchFamily="34" charset="0"/>
              </a:rPr>
              <a:t>Office of Human Resources </a:t>
            </a:r>
          </a:p>
          <a:p>
            <a:pPr marL="1543070" indent="-1143000">
              <a:buFont typeface="Wingdings" pitchFamily="2" charset="2"/>
              <a:buChar char="Ø"/>
            </a:pPr>
            <a:endParaRPr lang="en-US" sz="7200" dirty="0">
              <a:solidFill>
                <a:srgbClr val="000000"/>
              </a:solidFill>
              <a:latin typeface="Aptos" panose="020B0004020202020204" pitchFamily="34" charset="0"/>
              <a:ea typeface="MS Mincho" panose="02020609040205080304" pitchFamily="49" charset="-128"/>
              <a:cs typeface="Arial" panose="020B0604020202020204" pitchFamily="34" charset="0"/>
            </a:endParaRPr>
          </a:p>
          <a:p>
            <a:pPr marL="1543070" indent="-1143000">
              <a:buFont typeface="Wingdings" pitchFamily="2" charset="2"/>
              <a:buChar char="Ø"/>
            </a:pPr>
            <a:r>
              <a:rPr lang="en-US" sz="7200" dirty="0">
                <a:solidFill>
                  <a:srgbClr val="000000"/>
                </a:solidFill>
                <a:latin typeface="Aptos" panose="020B0004020202020204" pitchFamily="34" charset="0"/>
                <a:ea typeface="MS Mincho" panose="02020609040205080304" pitchFamily="49" charset="-128"/>
                <a:cs typeface="Arial" panose="020B0604020202020204" pitchFamily="34" charset="0"/>
              </a:rPr>
              <a:t>Your supervisor </a:t>
            </a:r>
          </a:p>
          <a:p>
            <a:pPr marL="1543070" indent="-1143000">
              <a:buFont typeface="Wingdings" pitchFamily="2" charset="2"/>
              <a:buChar char="Ø"/>
            </a:pPr>
            <a:endParaRPr lang="en-US" sz="7200" dirty="0">
              <a:solidFill>
                <a:srgbClr val="000000"/>
              </a:solidFill>
              <a:latin typeface="Aptos" panose="020B0004020202020204" pitchFamily="34" charset="0"/>
              <a:ea typeface="MS Mincho" panose="02020609040205080304" pitchFamily="49" charset="-128"/>
              <a:cs typeface="Arial" panose="020B0604020202020204" pitchFamily="34" charset="0"/>
            </a:endParaRPr>
          </a:p>
          <a:p>
            <a:pPr marL="1543070" indent="-1143000">
              <a:buFont typeface="Wingdings" pitchFamily="2" charset="2"/>
              <a:buChar char="Ø"/>
            </a:pPr>
            <a:r>
              <a:rPr lang="en-US" sz="7200" i="0" u="none" strike="noStrike" dirty="0">
                <a:solidFill>
                  <a:srgbClr val="000000"/>
                </a:solidFill>
                <a:effectLst/>
                <a:latin typeface="Aptos" panose="020B0004020202020204" pitchFamily="34" charset="0"/>
                <a:cs typeface="Arial" panose="020B0604020202020204" pitchFamily="34" charset="0"/>
              </a:rPr>
              <a:t>Employees are encouraged to inform their supervisor or department chair as soon as possible so planning can begin. HR should be notified at least 30 days before the anticipated leave start date</a:t>
            </a:r>
            <a:r>
              <a:rPr lang="en-US" sz="4000" i="0" u="none" strike="noStrike" dirty="0">
                <a:solidFill>
                  <a:srgbClr val="000000"/>
                </a:solidFill>
                <a:effectLst/>
                <a:latin typeface="Aptos" panose="020B0004020202020204" pitchFamily="34" charset="0"/>
              </a:rPr>
              <a:t>.</a:t>
            </a:r>
          </a:p>
          <a:p>
            <a:pPr marL="1543070" indent="-1143000">
              <a:buFont typeface="Wingdings" pitchFamily="2" charset="2"/>
              <a:buChar char="Ø"/>
            </a:pPr>
            <a:endParaRPr lang="en-US" sz="9600" dirty="0">
              <a:solidFill>
                <a:srgbClr val="000000"/>
              </a:solidFill>
              <a:latin typeface="Aptos" panose="020B0004020202020204" pitchFamily="34" charset="0"/>
              <a:ea typeface="MS Mincho" panose="02020609040205080304" pitchFamily="49" charset="-128"/>
              <a:cs typeface="Arial" panose="020B0604020202020204" pitchFamily="34" charset="0"/>
            </a:endParaRPr>
          </a:p>
          <a:p>
            <a:pPr marL="1543070" indent="-1143000">
              <a:buFont typeface="Wingdings" pitchFamily="2" charset="2"/>
              <a:buChar char="Ø"/>
            </a:pPr>
            <a:endParaRPr lang="en-US" sz="2000" dirty="0">
              <a:latin typeface="Aptos" panose="020B0004020202020204" pitchFamily="34" charset="0"/>
              <a:cs typeface="Arial" panose="020B0604020202020204" pitchFamily="34" charset="0"/>
            </a:endParaRPr>
          </a:p>
          <a:p>
            <a:pPr marL="742970" indent="-342900">
              <a:buFont typeface="Wingdings" pitchFamily="2" charset="2"/>
              <a:buChar char="Ø"/>
            </a:pPr>
            <a:endParaRPr lang="en-US" sz="2000" dirty="0">
              <a:latin typeface="Aptos" panose="020B0004020202020204" pitchFamily="34" charset="0"/>
              <a:cs typeface="Arial" panose="020B0604020202020204" pitchFamily="34" charset="0"/>
            </a:endParaRPr>
          </a:p>
          <a:p>
            <a:pPr marL="742970" indent="-342900">
              <a:buFont typeface="Wingdings" pitchFamily="2" charset="2"/>
              <a:buChar char="Ø"/>
            </a:pPr>
            <a:endParaRPr lang="en-US" sz="2400" dirty="0">
              <a:latin typeface="Aptos" panose="020B0004020202020204" pitchFamily="34" charset="0"/>
              <a:cs typeface="Arial" panose="020B0604020202020204" pitchFamily="34" charset="0"/>
            </a:endParaRPr>
          </a:p>
          <a:p>
            <a:pPr marL="857270" indent="-457200">
              <a:buFont typeface="Wingdings" pitchFamily="2" charset="2"/>
              <a:buChar char="Ø"/>
            </a:pPr>
            <a:endParaRPr lang="en-US" sz="2800" dirty="0">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257940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6406EA2-1CA7-2398-7832-DACA16AB6409}"/>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3C7F784A-AD59-3869-68CD-5AFFAAA9EBCD}"/>
              </a:ext>
            </a:extLst>
          </p:cNvPr>
          <p:cNvSpPr>
            <a:spLocks noGrp="1"/>
          </p:cNvSpPr>
          <p:nvPr>
            <p:ph type="title"/>
          </p:nvPr>
        </p:nvSpPr>
        <p:spPr>
          <a:xfrm>
            <a:off x="2053283" y="1038374"/>
            <a:ext cx="26201413" cy="6753519"/>
          </a:xfrm>
          <a:prstGeom prst="rect">
            <a:avLst/>
          </a:prstGeom>
        </p:spPr>
        <p:txBody>
          <a:bodyPr vert="horz" lIns="91440" tIns="45720" rIns="91440" bIns="45720" rtlCol="0" anchor="t" anchorCtr="0">
            <a:noAutofit/>
          </a:bodyPr>
          <a:lstStyle>
            <a:lvl1pPr algn="ctr" defTabSz="2926226" rtl="0" eaLnBrk="1" latinLnBrk="0" hangingPunct="1">
              <a:lnSpc>
                <a:spcPct val="90000"/>
              </a:lnSpc>
              <a:spcBef>
                <a:spcPct val="0"/>
              </a:spcBef>
              <a:buNone/>
              <a:defRPr sz="19201" kern="1200">
                <a:solidFill>
                  <a:schemeClr val="tx1"/>
                </a:solidFill>
                <a:latin typeface="+mj-lt"/>
                <a:ea typeface="+mj-ea"/>
                <a:cs typeface="+mj-cs"/>
              </a:defRPr>
            </a:lvl1pPr>
          </a:lstStyle>
          <a:p>
            <a:pPr algn="l"/>
            <a:r>
              <a:rPr lang="en-US" sz="13800" b="1" i="0" u="none" strike="noStrike" dirty="0">
                <a:solidFill>
                  <a:srgbClr val="000000"/>
                </a:solidFill>
                <a:effectLst/>
                <a:latin typeface="Aptos" panose="020B0004020202020204" pitchFamily="34" charset="0"/>
              </a:rPr>
              <a:t>Leave Program Overview</a:t>
            </a:r>
          </a:p>
        </p:txBody>
      </p:sp>
      <p:pic>
        <p:nvPicPr>
          <p:cNvPr id="12" name="Picture 11" descr="Farmingdale State College logo">
            <a:extLst>
              <a:ext uri="{FF2B5EF4-FFF2-40B4-BE49-F238E27FC236}">
                <a16:creationId xmlns:a16="http://schemas.microsoft.com/office/drawing/2014/main" id="{E9BBE40E-5B04-CC6F-2493-29F988126C96}"/>
              </a:ext>
            </a:extLst>
          </p:cNvPr>
          <p:cNvPicPr>
            <a:picLocks noChangeAspect="1"/>
          </p:cNvPicPr>
          <p:nvPr/>
        </p:nvPicPr>
        <p:blipFill>
          <a:blip r:embed="rId4"/>
          <a:stretch>
            <a:fillRect/>
          </a:stretch>
        </p:blipFill>
        <p:spPr>
          <a:xfrm>
            <a:off x="28254696" y="19538303"/>
            <a:ext cx="3987309" cy="1764226"/>
          </a:xfrm>
          <a:prstGeom prst="rect">
            <a:avLst/>
          </a:prstGeom>
        </p:spPr>
      </p:pic>
      <p:sp>
        <p:nvSpPr>
          <p:cNvPr id="25" name="Rectangle 24">
            <a:extLst>
              <a:ext uri="{FF2B5EF4-FFF2-40B4-BE49-F238E27FC236}">
                <a16:creationId xmlns:a16="http://schemas.microsoft.com/office/drawing/2014/main" id="{DE4D3B05-A117-DC0C-5C69-2117B9D71EC3}"/>
              </a:ext>
            </a:extLst>
          </p:cNvPr>
          <p:cNvSpPr/>
          <p:nvPr/>
        </p:nvSpPr>
        <p:spPr>
          <a:xfrm>
            <a:off x="1133075" y="3962499"/>
            <a:ext cx="26152621" cy="5887680"/>
          </a:xfrm>
          <a:prstGeom prst="rect">
            <a:avLst/>
          </a:prstGeom>
        </p:spPr>
        <p:txBody>
          <a:bodyPr wrap="square" numCol="1" anchor="t">
            <a:noAutofit/>
          </a:bodyPr>
          <a:lstStyle/>
          <a:p>
            <a:pPr marL="1143000" indent="-1143000" algn="l">
              <a:buFont typeface="Wingdings" pitchFamily="2" charset="2"/>
              <a:buChar char="Ø"/>
            </a:pPr>
            <a:r>
              <a:rPr lang="en-US" sz="11500" i="0" u="none" strike="noStrike" dirty="0">
                <a:solidFill>
                  <a:srgbClr val="000000"/>
                </a:solidFill>
                <a:effectLst/>
                <a:latin typeface="Aptos" panose="020B0004020202020204" pitchFamily="34" charset="0"/>
              </a:rPr>
              <a:t> 7-Month Childcare Leave</a:t>
            </a:r>
          </a:p>
          <a:p>
            <a:pPr marL="1143000" indent="-1143000" algn="l">
              <a:buFont typeface="Wingdings" pitchFamily="2" charset="2"/>
              <a:buChar char="Ø"/>
            </a:pPr>
            <a:endParaRPr lang="en-US" sz="11500" i="0" u="none" strike="noStrike" dirty="0">
              <a:solidFill>
                <a:srgbClr val="000000"/>
              </a:solidFill>
              <a:effectLst/>
              <a:latin typeface="Aptos" panose="020B0004020202020204" pitchFamily="34" charset="0"/>
            </a:endParaRPr>
          </a:p>
          <a:p>
            <a:pPr marL="1143000" indent="-1143000" algn="l">
              <a:buFont typeface="Wingdings" pitchFamily="2" charset="2"/>
              <a:buChar char="Ø"/>
            </a:pPr>
            <a:r>
              <a:rPr lang="en-US" sz="11500" i="0" u="none" strike="noStrike" dirty="0">
                <a:solidFill>
                  <a:srgbClr val="000000"/>
                </a:solidFill>
                <a:effectLst/>
                <a:latin typeface="Aptos" panose="020B0004020202020204" pitchFamily="34" charset="0"/>
              </a:rPr>
              <a:t> Family and Medical Leave Act (FMLA)</a:t>
            </a:r>
          </a:p>
          <a:p>
            <a:pPr marL="1143000" indent="-1143000" algn="l">
              <a:buFont typeface="Wingdings" pitchFamily="2" charset="2"/>
              <a:buChar char="Ø"/>
            </a:pPr>
            <a:endParaRPr lang="en-US" sz="11500" i="0" u="none" strike="noStrike" dirty="0">
              <a:solidFill>
                <a:srgbClr val="000000"/>
              </a:solidFill>
              <a:effectLst/>
              <a:latin typeface="Aptos" panose="020B0004020202020204" pitchFamily="34" charset="0"/>
            </a:endParaRPr>
          </a:p>
          <a:p>
            <a:pPr marL="1143000" indent="-1143000" algn="l">
              <a:buFont typeface="Wingdings" pitchFamily="2" charset="2"/>
              <a:buChar char="Ø"/>
            </a:pPr>
            <a:r>
              <a:rPr lang="en-US" sz="11500" i="0" u="none" strike="noStrike" dirty="0">
                <a:solidFill>
                  <a:srgbClr val="000000"/>
                </a:solidFill>
                <a:effectLst/>
                <a:latin typeface="Aptos" panose="020B0004020202020204" pitchFamily="34" charset="0"/>
              </a:rPr>
              <a:t> Paid Parental Leave (PPL)</a:t>
            </a:r>
          </a:p>
          <a:p>
            <a:pPr marL="1143000" indent="-1143000" algn="l">
              <a:buFont typeface="Wingdings" pitchFamily="2" charset="2"/>
              <a:buChar char="Ø"/>
            </a:pPr>
            <a:endParaRPr lang="en-US" sz="11500" i="0" u="none" strike="noStrike" dirty="0">
              <a:solidFill>
                <a:srgbClr val="000000"/>
              </a:solidFill>
              <a:effectLst/>
              <a:latin typeface="Aptos" panose="020B0004020202020204" pitchFamily="34" charset="0"/>
            </a:endParaRPr>
          </a:p>
          <a:p>
            <a:pPr marL="1143000" indent="-1143000" algn="l">
              <a:buFont typeface="Wingdings" pitchFamily="2" charset="2"/>
              <a:buChar char="Ø"/>
            </a:pPr>
            <a:r>
              <a:rPr lang="en-US" sz="11500" i="0" u="none" strike="noStrike" dirty="0">
                <a:solidFill>
                  <a:srgbClr val="000000"/>
                </a:solidFill>
                <a:effectLst/>
                <a:latin typeface="Aptos" panose="020B0004020202020204" pitchFamily="34" charset="0"/>
              </a:rPr>
              <a:t> Paid Family Leave (PFL)</a:t>
            </a:r>
          </a:p>
          <a:p>
            <a:pPr marL="1543070" indent="-1143000">
              <a:buFont typeface="Wingdings" pitchFamily="2" charset="2"/>
              <a:buChar char="Ø"/>
            </a:pPr>
            <a:endParaRPr lang="en-US" sz="9600" dirty="0">
              <a:solidFill>
                <a:srgbClr val="000000"/>
              </a:solidFill>
              <a:latin typeface="Aptos" panose="020B0004020202020204" pitchFamily="34" charset="0"/>
              <a:ea typeface="MS Mincho" panose="02020609040205080304" pitchFamily="49" charset="-128"/>
              <a:cs typeface="Arial" panose="020B0604020202020204" pitchFamily="34" charset="0"/>
            </a:endParaRPr>
          </a:p>
          <a:p>
            <a:pPr marL="1543070" indent="-1143000">
              <a:buFont typeface="Wingdings" pitchFamily="2" charset="2"/>
              <a:buChar char="Ø"/>
            </a:pPr>
            <a:endParaRPr lang="en-US" sz="2000" dirty="0">
              <a:latin typeface="Aptos" panose="020B0004020202020204" pitchFamily="34" charset="0"/>
              <a:cs typeface="Arial" panose="020B0604020202020204" pitchFamily="34" charset="0"/>
            </a:endParaRPr>
          </a:p>
          <a:p>
            <a:pPr marL="742970" indent="-342900">
              <a:buFont typeface="Wingdings" pitchFamily="2" charset="2"/>
              <a:buChar char="Ø"/>
            </a:pPr>
            <a:endParaRPr lang="en-US" sz="2000" dirty="0">
              <a:latin typeface="Aptos" panose="020B0004020202020204" pitchFamily="34" charset="0"/>
              <a:cs typeface="Arial" panose="020B0604020202020204" pitchFamily="34" charset="0"/>
            </a:endParaRPr>
          </a:p>
          <a:p>
            <a:pPr marL="742970" indent="-342900">
              <a:buFont typeface="Wingdings" pitchFamily="2" charset="2"/>
              <a:buChar char="Ø"/>
            </a:pPr>
            <a:endParaRPr lang="en-US" sz="2400" dirty="0">
              <a:latin typeface="Aptos" panose="020B0004020202020204" pitchFamily="34" charset="0"/>
              <a:cs typeface="Arial" panose="020B0604020202020204" pitchFamily="34" charset="0"/>
            </a:endParaRPr>
          </a:p>
          <a:p>
            <a:pPr marL="857270" indent="-457200">
              <a:buFont typeface="Wingdings" pitchFamily="2" charset="2"/>
              <a:buChar char="Ø"/>
            </a:pPr>
            <a:endParaRPr lang="en-US" sz="2800" dirty="0">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717540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B694B90-7E20-BE3E-FDCB-F68EB66D5FB3}"/>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47CD004B-2E9F-404A-2017-8E2E12BCC72A}"/>
              </a:ext>
            </a:extLst>
          </p:cNvPr>
          <p:cNvSpPr>
            <a:spLocks noGrp="1"/>
          </p:cNvSpPr>
          <p:nvPr>
            <p:ph type="title"/>
          </p:nvPr>
        </p:nvSpPr>
        <p:spPr>
          <a:xfrm>
            <a:off x="2053283" y="936775"/>
            <a:ext cx="26201413" cy="6753519"/>
          </a:xfrm>
          <a:prstGeom prst="rect">
            <a:avLst/>
          </a:prstGeom>
        </p:spPr>
        <p:txBody>
          <a:bodyPr vert="horz" lIns="91440" tIns="45720" rIns="91440" bIns="45720" rtlCol="0" anchor="t" anchorCtr="0">
            <a:noAutofit/>
          </a:bodyPr>
          <a:lstStyle>
            <a:lvl1pPr algn="ctr" defTabSz="2926226" rtl="0" eaLnBrk="1" latinLnBrk="0" hangingPunct="1">
              <a:lnSpc>
                <a:spcPct val="90000"/>
              </a:lnSpc>
              <a:spcBef>
                <a:spcPct val="0"/>
              </a:spcBef>
              <a:buNone/>
              <a:defRPr sz="19201" kern="1200">
                <a:solidFill>
                  <a:schemeClr val="tx1"/>
                </a:solidFill>
                <a:latin typeface="+mj-lt"/>
                <a:ea typeface="+mj-ea"/>
                <a:cs typeface="+mj-cs"/>
              </a:defRPr>
            </a:lvl1pPr>
          </a:lstStyle>
          <a:p>
            <a:pPr algn="l"/>
            <a:r>
              <a:rPr lang="en-US" sz="13800" b="1" i="0" u="none" strike="noStrike" dirty="0">
                <a:solidFill>
                  <a:srgbClr val="000000"/>
                </a:solidFill>
                <a:effectLst/>
                <a:latin typeface="Aptos" panose="020B0004020202020204" pitchFamily="34" charset="0"/>
              </a:rPr>
              <a:t>7 Month Childcare Leave</a:t>
            </a:r>
            <a:br>
              <a:rPr lang="en-US" sz="16600" b="1" i="0" u="none" strike="noStrike" dirty="0">
                <a:solidFill>
                  <a:srgbClr val="000000"/>
                </a:solidFill>
                <a:effectLst/>
              </a:rPr>
            </a:br>
            <a:endParaRPr lang="en-US" sz="16600" b="1" i="0" u="none" strike="noStrike" dirty="0">
              <a:solidFill>
                <a:srgbClr val="000000"/>
              </a:solidFill>
              <a:effectLst/>
            </a:endParaRPr>
          </a:p>
        </p:txBody>
      </p:sp>
      <p:pic>
        <p:nvPicPr>
          <p:cNvPr id="12" name="Picture 11" descr="Farmingdale State College logo">
            <a:extLst>
              <a:ext uri="{FF2B5EF4-FFF2-40B4-BE49-F238E27FC236}">
                <a16:creationId xmlns:a16="http://schemas.microsoft.com/office/drawing/2014/main" id="{A9CE8A00-4646-C2A0-18F8-B46F4A6CEA3B}"/>
              </a:ext>
            </a:extLst>
          </p:cNvPr>
          <p:cNvPicPr>
            <a:picLocks noChangeAspect="1"/>
          </p:cNvPicPr>
          <p:nvPr/>
        </p:nvPicPr>
        <p:blipFill>
          <a:blip r:embed="rId4"/>
          <a:stretch>
            <a:fillRect/>
          </a:stretch>
        </p:blipFill>
        <p:spPr>
          <a:xfrm>
            <a:off x="28254696" y="19538303"/>
            <a:ext cx="3987309" cy="1764226"/>
          </a:xfrm>
          <a:prstGeom prst="rect">
            <a:avLst/>
          </a:prstGeom>
        </p:spPr>
      </p:pic>
      <p:sp>
        <p:nvSpPr>
          <p:cNvPr id="25" name="Rectangle 24">
            <a:extLst>
              <a:ext uri="{FF2B5EF4-FFF2-40B4-BE49-F238E27FC236}">
                <a16:creationId xmlns:a16="http://schemas.microsoft.com/office/drawing/2014/main" id="{1114B39B-1766-AAA3-C530-63AFC1474C56}"/>
              </a:ext>
            </a:extLst>
          </p:cNvPr>
          <p:cNvSpPr/>
          <p:nvPr/>
        </p:nvSpPr>
        <p:spPr>
          <a:xfrm>
            <a:off x="1133075" y="4313534"/>
            <a:ext cx="26152621" cy="5887680"/>
          </a:xfrm>
          <a:prstGeom prst="rect">
            <a:avLst/>
          </a:prstGeom>
        </p:spPr>
        <p:txBody>
          <a:bodyPr wrap="square" numCol="1" anchor="t">
            <a:noAutofit/>
          </a:bodyPr>
          <a:lstStyle/>
          <a:p>
            <a:pPr marL="1143000" indent="-1143000" algn="l">
              <a:buFont typeface="Wingdings" pitchFamily="2" charset="2"/>
              <a:buChar char="Ø"/>
            </a:pPr>
            <a:r>
              <a:rPr lang="en-US" sz="9600" b="1" i="0" u="none" strike="noStrike" dirty="0">
                <a:solidFill>
                  <a:srgbClr val="000000"/>
                </a:solidFill>
                <a:effectLst/>
                <a:latin typeface="Aptos" panose="020B0004020202020204" pitchFamily="34" charset="0"/>
              </a:rPr>
              <a:t> Eligibility:</a:t>
            </a:r>
            <a:r>
              <a:rPr lang="en-US" sz="9600" b="0" i="0" u="none" strike="noStrike" dirty="0">
                <a:solidFill>
                  <a:srgbClr val="000000"/>
                </a:solidFill>
                <a:effectLst/>
                <a:latin typeface="Aptos" panose="020B0004020202020204" pitchFamily="34" charset="0"/>
              </a:rPr>
              <a:t> All New York State employees</a:t>
            </a:r>
          </a:p>
          <a:p>
            <a:pPr marL="1143000" indent="-1143000" algn="l">
              <a:buFont typeface="Wingdings" pitchFamily="2" charset="2"/>
              <a:buChar char="Ø"/>
            </a:pPr>
            <a:endParaRPr lang="en-US" sz="9600" b="0" i="0" u="none" strike="noStrike" dirty="0">
              <a:solidFill>
                <a:srgbClr val="000000"/>
              </a:solidFill>
              <a:effectLst/>
              <a:latin typeface="Aptos" panose="020B0004020202020204" pitchFamily="34" charset="0"/>
            </a:endParaRPr>
          </a:p>
          <a:p>
            <a:pPr marL="1143000" indent="-1143000" algn="l">
              <a:buFont typeface="Wingdings" pitchFamily="2" charset="2"/>
              <a:buChar char="Ø"/>
            </a:pPr>
            <a:r>
              <a:rPr lang="en-US" sz="9600" b="1" i="0" u="none" strike="noStrike" dirty="0">
                <a:solidFill>
                  <a:srgbClr val="000000"/>
                </a:solidFill>
                <a:effectLst/>
                <a:latin typeface="Aptos" panose="020B0004020202020204" pitchFamily="34" charset="0"/>
              </a:rPr>
              <a:t> Duration:</a:t>
            </a:r>
            <a:r>
              <a:rPr lang="en-US" sz="9600" b="0" i="0" u="none" strike="noStrike" dirty="0">
                <a:solidFill>
                  <a:srgbClr val="000000"/>
                </a:solidFill>
                <a:effectLst/>
                <a:latin typeface="Aptos" panose="020B0004020202020204" pitchFamily="34" charset="0"/>
              </a:rPr>
              <a:t> Up to 7 months of leave to care for or bond with a child</a:t>
            </a:r>
          </a:p>
          <a:p>
            <a:pPr marL="1143000" indent="-1143000" algn="l">
              <a:buFont typeface="Wingdings" pitchFamily="2" charset="2"/>
              <a:buChar char="Ø"/>
            </a:pPr>
            <a:endParaRPr lang="en-US" sz="9600" b="0" i="0" u="none" strike="noStrike" dirty="0">
              <a:solidFill>
                <a:srgbClr val="000000"/>
              </a:solidFill>
              <a:effectLst/>
              <a:latin typeface="Aptos" panose="020B0004020202020204" pitchFamily="34" charset="0"/>
            </a:endParaRPr>
          </a:p>
          <a:p>
            <a:pPr marL="1143000" indent="-1143000" algn="l">
              <a:buFont typeface="Wingdings" pitchFamily="2" charset="2"/>
              <a:buChar char="Ø"/>
            </a:pPr>
            <a:r>
              <a:rPr lang="en-US" sz="9600" b="1" i="0" u="none" strike="noStrike" dirty="0">
                <a:solidFill>
                  <a:srgbClr val="000000"/>
                </a:solidFill>
                <a:effectLst/>
                <a:latin typeface="Aptos" panose="020B0004020202020204" pitchFamily="34" charset="0"/>
              </a:rPr>
              <a:t> Payment:</a:t>
            </a:r>
            <a:r>
              <a:rPr lang="en-US" sz="9600" b="0" i="0" u="none" strike="noStrike" dirty="0">
                <a:solidFill>
                  <a:srgbClr val="000000"/>
                </a:solidFill>
                <a:effectLst/>
                <a:latin typeface="Aptos" panose="020B0004020202020204" pitchFamily="34" charset="0"/>
              </a:rPr>
              <a:t> Employees must use accrued leave or apply for PFL/PPL if eligible</a:t>
            </a:r>
          </a:p>
        </p:txBody>
      </p:sp>
    </p:spTree>
    <p:extLst>
      <p:ext uri="{BB962C8B-B14F-4D97-AF65-F5344CB8AC3E}">
        <p14:creationId xmlns:p14="http://schemas.microsoft.com/office/powerpoint/2010/main" val="1820288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928920D-6D95-1598-746A-96E74D9F22C6}"/>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D38EE6E5-A08A-94C5-E017-409D61808B9D}"/>
              </a:ext>
            </a:extLst>
          </p:cNvPr>
          <p:cNvSpPr>
            <a:spLocks noGrp="1"/>
          </p:cNvSpPr>
          <p:nvPr>
            <p:ph type="title"/>
          </p:nvPr>
        </p:nvSpPr>
        <p:spPr>
          <a:xfrm>
            <a:off x="2053283" y="936775"/>
            <a:ext cx="26201413" cy="6753519"/>
          </a:xfrm>
          <a:prstGeom prst="rect">
            <a:avLst/>
          </a:prstGeom>
        </p:spPr>
        <p:txBody>
          <a:bodyPr vert="horz" lIns="91440" tIns="45720" rIns="91440" bIns="45720" rtlCol="0" anchor="t" anchorCtr="0">
            <a:noAutofit/>
          </a:bodyPr>
          <a:lstStyle>
            <a:lvl1pPr algn="ctr" defTabSz="2926226" rtl="0" eaLnBrk="1" latinLnBrk="0" hangingPunct="1">
              <a:lnSpc>
                <a:spcPct val="90000"/>
              </a:lnSpc>
              <a:spcBef>
                <a:spcPct val="0"/>
              </a:spcBef>
              <a:buNone/>
              <a:defRPr sz="19201" kern="1200">
                <a:solidFill>
                  <a:schemeClr val="tx1"/>
                </a:solidFill>
                <a:latin typeface="+mj-lt"/>
                <a:ea typeface="+mj-ea"/>
                <a:cs typeface="+mj-cs"/>
              </a:defRPr>
            </a:lvl1pPr>
          </a:lstStyle>
          <a:p>
            <a:pPr algn="l"/>
            <a:r>
              <a:rPr lang="en-US" sz="13800" b="1" i="0" u="none" strike="noStrike" dirty="0">
                <a:solidFill>
                  <a:srgbClr val="000000"/>
                </a:solidFill>
                <a:effectLst/>
                <a:latin typeface="Aptos" panose="020B0004020202020204" pitchFamily="34" charset="0"/>
              </a:rPr>
              <a:t>Family Medical Leave Act - FMLA</a:t>
            </a:r>
            <a:br>
              <a:rPr lang="en-US" sz="13800" b="1" i="0" u="none" strike="noStrike" dirty="0">
                <a:solidFill>
                  <a:srgbClr val="000000"/>
                </a:solidFill>
                <a:effectLst/>
              </a:rPr>
            </a:br>
            <a:endParaRPr lang="en-US" sz="13800" b="1" i="0" u="none" strike="noStrike" dirty="0">
              <a:solidFill>
                <a:srgbClr val="000000"/>
              </a:solidFill>
              <a:effectLst/>
            </a:endParaRPr>
          </a:p>
        </p:txBody>
      </p:sp>
      <p:pic>
        <p:nvPicPr>
          <p:cNvPr id="12" name="Picture 11" descr="Farmingdale State College logo">
            <a:extLst>
              <a:ext uri="{FF2B5EF4-FFF2-40B4-BE49-F238E27FC236}">
                <a16:creationId xmlns:a16="http://schemas.microsoft.com/office/drawing/2014/main" id="{A0E8DCB3-E479-3560-13FE-A2FE04EBAA53}"/>
              </a:ext>
            </a:extLst>
          </p:cNvPr>
          <p:cNvPicPr>
            <a:picLocks noChangeAspect="1"/>
          </p:cNvPicPr>
          <p:nvPr/>
        </p:nvPicPr>
        <p:blipFill>
          <a:blip r:embed="rId4"/>
          <a:stretch>
            <a:fillRect/>
          </a:stretch>
        </p:blipFill>
        <p:spPr>
          <a:xfrm>
            <a:off x="28254696" y="19538303"/>
            <a:ext cx="3987309" cy="1764226"/>
          </a:xfrm>
          <a:prstGeom prst="rect">
            <a:avLst/>
          </a:prstGeom>
        </p:spPr>
      </p:pic>
      <p:sp>
        <p:nvSpPr>
          <p:cNvPr id="25" name="Rectangle 24">
            <a:extLst>
              <a:ext uri="{FF2B5EF4-FFF2-40B4-BE49-F238E27FC236}">
                <a16:creationId xmlns:a16="http://schemas.microsoft.com/office/drawing/2014/main" id="{70749AFB-D672-780C-CBB0-D63E432AB1A0}"/>
              </a:ext>
            </a:extLst>
          </p:cNvPr>
          <p:cNvSpPr/>
          <p:nvPr/>
        </p:nvSpPr>
        <p:spPr>
          <a:xfrm>
            <a:off x="986771" y="3852771"/>
            <a:ext cx="26152621" cy="5887680"/>
          </a:xfrm>
          <a:prstGeom prst="rect">
            <a:avLst/>
          </a:prstGeom>
        </p:spPr>
        <p:txBody>
          <a:bodyPr wrap="square" numCol="1" anchor="t">
            <a:noAutofit/>
          </a:bodyPr>
          <a:lstStyle/>
          <a:p>
            <a:pPr marL="1143000" indent="-1143000" algn="l">
              <a:buFont typeface="Wingdings" pitchFamily="2" charset="2"/>
              <a:buChar char="Ø"/>
            </a:pPr>
            <a:r>
              <a:rPr lang="en-US" sz="8800" b="1" i="0" u="none" strike="noStrike" dirty="0">
                <a:solidFill>
                  <a:srgbClr val="000000"/>
                </a:solidFill>
                <a:effectLst/>
                <a:latin typeface="Aptos" panose="020B0004020202020204" pitchFamily="34" charset="0"/>
              </a:rPr>
              <a:t>Eligibility:</a:t>
            </a:r>
            <a:r>
              <a:rPr lang="en-US" sz="8800" b="0" i="0" u="none" strike="noStrike" dirty="0">
                <a:solidFill>
                  <a:srgbClr val="000000"/>
                </a:solidFill>
                <a:effectLst/>
                <a:latin typeface="Aptos" panose="020B0004020202020204" pitchFamily="34" charset="0"/>
              </a:rPr>
              <a:t> FSC employees who have worked at least 1,250 hours in the past year and have one year of state service.</a:t>
            </a:r>
          </a:p>
          <a:p>
            <a:pPr marL="1143000" indent="-1143000" algn="l">
              <a:buFont typeface="Wingdings" pitchFamily="2" charset="2"/>
              <a:buChar char="Ø"/>
            </a:pPr>
            <a:endParaRPr lang="en-US" sz="8800" b="0" i="0" u="none" strike="noStrike" dirty="0">
              <a:solidFill>
                <a:srgbClr val="000000"/>
              </a:solidFill>
              <a:effectLst/>
              <a:latin typeface="Aptos" panose="020B0004020202020204" pitchFamily="34" charset="0"/>
            </a:endParaRPr>
          </a:p>
          <a:p>
            <a:pPr marL="1143000" indent="-1143000" algn="l">
              <a:buFont typeface="Wingdings" pitchFamily="2" charset="2"/>
              <a:buChar char="Ø"/>
            </a:pPr>
            <a:r>
              <a:rPr lang="en-US" sz="8800" b="1" i="0" u="none" strike="noStrike" dirty="0">
                <a:solidFill>
                  <a:srgbClr val="000000"/>
                </a:solidFill>
                <a:effectLst/>
                <a:latin typeface="Aptos" panose="020B0004020202020204" pitchFamily="34" charset="0"/>
              </a:rPr>
              <a:t>   Benefits:</a:t>
            </a:r>
            <a:r>
              <a:rPr lang="en-US" sz="8800" b="0" i="0" u="none" strike="noStrike" dirty="0">
                <a:solidFill>
                  <a:srgbClr val="000000"/>
                </a:solidFill>
                <a:effectLst/>
                <a:latin typeface="Aptos" panose="020B0004020202020204" pitchFamily="34" charset="0"/>
              </a:rPr>
              <a:t> Provides up to 12 weeks of protected leave for the birth or adoption of a child.</a:t>
            </a:r>
          </a:p>
          <a:p>
            <a:pPr marL="1143000" indent="-1143000" algn="l">
              <a:buFont typeface="Wingdings" pitchFamily="2" charset="2"/>
              <a:buChar char="Ø"/>
            </a:pPr>
            <a:endParaRPr lang="en-US" sz="8800" b="0" i="0" u="none" strike="noStrike" dirty="0">
              <a:solidFill>
                <a:srgbClr val="000000"/>
              </a:solidFill>
              <a:effectLst/>
              <a:latin typeface="Aptos" panose="020B0004020202020204" pitchFamily="34" charset="0"/>
            </a:endParaRPr>
          </a:p>
          <a:p>
            <a:pPr marL="1143000" indent="-1143000" algn="l">
              <a:buFont typeface="Wingdings" pitchFamily="2" charset="2"/>
              <a:buChar char="Ø"/>
            </a:pPr>
            <a:r>
              <a:rPr lang="en-US" sz="8800" b="1" i="0" u="none" strike="noStrike" dirty="0">
                <a:solidFill>
                  <a:srgbClr val="000000"/>
                </a:solidFill>
                <a:effectLst/>
                <a:latin typeface="Aptos" panose="020B0004020202020204" pitchFamily="34" charset="0"/>
              </a:rPr>
              <a:t>   Payment:</a:t>
            </a:r>
            <a:r>
              <a:rPr lang="en-US" sz="8800" b="0" i="0" u="none" strike="noStrike" dirty="0">
                <a:solidFill>
                  <a:srgbClr val="000000"/>
                </a:solidFill>
                <a:effectLst/>
                <a:latin typeface="Aptos" panose="020B0004020202020204" pitchFamily="34" charset="0"/>
              </a:rPr>
              <a:t> Employees must use accrued leave.</a:t>
            </a:r>
          </a:p>
        </p:txBody>
      </p:sp>
    </p:spTree>
    <p:extLst>
      <p:ext uri="{BB962C8B-B14F-4D97-AF65-F5344CB8AC3E}">
        <p14:creationId xmlns:p14="http://schemas.microsoft.com/office/powerpoint/2010/main" val="1663786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184C28A-A6EF-45DB-68CF-22CA524E34C8}"/>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5E50922D-A546-9F88-434C-96EAE15D6DBB}"/>
              </a:ext>
            </a:extLst>
          </p:cNvPr>
          <p:cNvSpPr>
            <a:spLocks noGrp="1"/>
          </p:cNvSpPr>
          <p:nvPr>
            <p:ph type="title"/>
          </p:nvPr>
        </p:nvSpPr>
        <p:spPr>
          <a:xfrm>
            <a:off x="2053283" y="973351"/>
            <a:ext cx="26201413" cy="6753519"/>
          </a:xfrm>
          <a:prstGeom prst="rect">
            <a:avLst/>
          </a:prstGeom>
        </p:spPr>
        <p:txBody>
          <a:bodyPr vert="horz" lIns="91440" tIns="45720" rIns="91440" bIns="45720" rtlCol="0" anchor="t" anchorCtr="0">
            <a:noAutofit/>
          </a:bodyPr>
          <a:lstStyle>
            <a:lvl1pPr algn="ctr" defTabSz="2926226" rtl="0" eaLnBrk="1" latinLnBrk="0" hangingPunct="1">
              <a:lnSpc>
                <a:spcPct val="90000"/>
              </a:lnSpc>
              <a:spcBef>
                <a:spcPct val="0"/>
              </a:spcBef>
              <a:buNone/>
              <a:defRPr sz="19201" kern="1200">
                <a:solidFill>
                  <a:schemeClr val="tx1"/>
                </a:solidFill>
                <a:latin typeface="+mj-lt"/>
                <a:ea typeface="+mj-ea"/>
                <a:cs typeface="+mj-cs"/>
              </a:defRPr>
            </a:lvl1pPr>
          </a:lstStyle>
          <a:p>
            <a:pPr algn="l"/>
            <a:r>
              <a:rPr lang="en-US" sz="13800" b="1" i="0" u="none" strike="noStrike" dirty="0">
                <a:solidFill>
                  <a:srgbClr val="000000"/>
                </a:solidFill>
                <a:effectLst/>
                <a:latin typeface="Aptos" panose="020B0004020202020204" pitchFamily="34" charset="0"/>
              </a:rPr>
              <a:t>What accruals can I charge?</a:t>
            </a:r>
            <a:br>
              <a:rPr lang="en-US" sz="13800" b="1" i="0" u="none" strike="noStrike" dirty="0">
                <a:solidFill>
                  <a:srgbClr val="000000"/>
                </a:solidFill>
                <a:effectLst/>
              </a:rPr>
            </a:br>
            <a:br>
              <a:rPr lang="en-US" sz="13800" b="1" i="0" u="none" strike="noStrike" dirty="0">
                <a:solidFill>
                  <a:srgbClr val="000000"/>
                </a:solidFill>
                <a:effectLst/>
              </a:rPr>
            </a:br>
            <a:endParaRPr lang="en-US" sz="13800" b="1" i="0" u="none" strike="noStrike" dirty="0">
              <a:solidFill>
                <a:srgbClr val="000000"/>
              </a:solidFill>
              <a:effectLst/>
            </a:endParaRPr>
          </a:p>
        </p:txBody>
      </p:sp>
      <p:pic>
        <p:nvPicPr>
          <p:cNvPr id="12" name="Picture 11" descr="Farmingdale State College logo">
            <a:extLst>
              <a:ext uri="{FF2B5EF4-FFF2-40B4-BE49-F238E27FC236}">
                <a16:creationId xmlns:a16="http://schemas.microsoft.com/office/drawing/2014/main" id="{FE498150-D947-1989-65A7-4FAB57C900FE}"/>
              </a:ext>
            </a:extLst>
          </p:cNvPr>
          <p:cNvPicPr>
            <a:picLocks noChangeAspect="1"/>
          </p:cNvPicPr>
          <p:nvPr/>
        </p:nvPicPr>
        <p:blipFill>
          <a:blip r:embed="rId4"/>
          <a:stretch>
            <a:fillRect/>
          </a:stretch>
        </p:blipFill>
        <p:spPr>
          <a:xfrm>
            <a:off x="28858464" y="19911617"/>
            <a:ext cx="3639573" cy="1610367"/>
          </a:xfrm>
          <a:prstGeom prst="rect">
            <a:avLst/>
          </a:prstGeom>
        </p:spPr>
      </p:pic>
      <p:sp>
        <p:nvSpPr>
          <p:cNvPr id="25" name="Rectangle 24">
            <a:extLst>
              <a:ext uri="{FF2B5EF4-FFF2-40B4-BE49-F238E27FC236}">
                <a16:creationId xmlns:a16="http://schemas.microsoft.com/office/drawing/2014/main" id="{7F751564-1BFF-B68F-D9CE-DD9F25F0ACF4}"/>
              </a:ext>
            </a:extLst>
          </p:cNvPr>
          <p:cNvSpPr/>
          <p:nvPr/>
        </p:nvSpPr>
        <p:spPr>
          <a:xfrm>
            <a:off x="986771" y="3852771"/>
            <a:ext cx="26152621" cy="5887680"/>
          </a:xfrm>
          <a:prstGeom prst="rect">
            <a:avLst/>
          </a:prstGeom>
        </p:spPr>
        <p:txBody>
          <a:bodyPr wrap="square" numCol="1" anchor="t">
            <a:noAutofit/>
          </a:bodyPr>
          <a:lstStyle/>
          <a:p>
            <a:pPr algn="l"/>
            <a:r>
              <a:rPr lang="en-US" sz="8800" b="1" i="0" u="none" strike="noStrike" dirty="0">
                <a:solidFill>
                  <a:srgbClr val="000000"/>
                </a:solidFill>
                <a:effectLst/>
                <a:latin typeface="Aptos" panose="020B0004020202020204" pitchFamily="34" charset="0"/>
              </a:rPr>
              <a:t>Birth Parent:</a:t>
            </a:r>
            <a:endParaRPr lang="en-US" sz="8800" b="0" i="0" u="none" strike="noStrike" dirty="0">
              <a:solidFill>
                <a:srgbClr val="000000"/>
              </a:solidFill>
              <a:effectLst/>
              <a:latin typeface="Aptos" panose="020B0004020202020204" pitchFamily="34" charset="0"/>
            </a:endParaRPr>
          </a:p>
          <a:p>
            <a:pPr marL="742950" lvl="1" indent="-285750" algn="l">
              <a:buFont typeface="Arial" panose="020B0604020202020204" pitchFamily="34" charset="0"/>
              <a:buChar char="•"/>
            </a:pPr>
            <a:r>
              <a:rPr lang="en-US" sz="8800" b="0" i="0" u="none" strike="noStrike" dirty="0">
                <a:solidFill>
                  <a:srgbClr val="000000"/>
                </a:solidFill>
                <a:effectLst/>
                <a:latin typeface="Aptos" panose="020B0004020202020204" pitchFamily="34" charset="0"/>
              </a:rPr>
              <a:t> 2-4 weeks before birth: Sick leave.</a:t>
            </a:r>
          </a:p>
          <a:p>
            <a:pPr marL="742950" lvl="1" indent="-285750" algn="l">
              <a:buFont typeface="Arial" panose="020B0604020202020204" pitchFamily="34" charset="0"/>
              <a:buChar char="•"/>
            </a:pPr>
            <a:r>
              <a:rPr lang="en-US" sz="8800" b="0" i="0" u="none" strike="noStrike" dirty="0">
                <a:solidFill>
                  <a:srgbClr val="000000"/>
                </a:solidFill>
                <a:effectLst/>
                <a:latin typeface="Aptos" panose="020B0004020202020204" pitchFamily="34" charset="0"/>
              </a:rPr>
              <a:t> 6-8 weeks after birth: Sick leave.</a:t>
            </a:r>
          </a:p>
          <a:p>
            <a:pPr marL="742950" lvl="1" indent="-285750" algn="l">
              <a:buFont typeface="Arial" panose="020B0604020202020204" pitchFamily="34" charset="0"/>
              <a:buChar char="•"/>
            </a:pPr>
            <a:r>
              <a:rPr lang="en-US" sz="8800" b="0" i="0" u="none" strike="noStrike" dirty="0">
                <a:solidFill>
                  <a:srgbClr val="000000"/>
                </a:solidFill>
                <a:effectLst/>
                <a:latin typeface="Aptos" panose="020B0004020202020204" pitchFamily="34" charset="0"/>
              </a:rPr>
              <a:t> After disability period: Other available leave accruals.</a:t>
            </a:r>
          </a:p>
          <a:p>
            <a:pPr marL="742950" lvl="1" indent="-285750" algn="l">
              <a:buFont typeface="Arial" panose="020B0604020202020204" pitchFamily="34" charset="0"/>
              <a:buChar char="•"/>
            </a:pPr>
            <a:endParaRPr lang="en-US" sz="8800" dirty="0">
              <a:solidFill>
                <a:srgbClr val="000000"/>
              </a:solidFill>
              <a:latin typeface="Aptos" panose="020B0004020202020204" pitchFamily="34" charset="0"/>
            </a:endParaRPr>
          </a:p>
          <a:p>
            <a:pPr marL="457200" lvl="1" algn="l"/>
            <a:endParaRPr lang="en-US" sz="8800" b="0" i="0" u="none" strike="noStrike" dirty="0">
              <a:solidFill>
                <a:srgbClr val="000000"/>
              </a:solidFill>
              <a:effectLst/>
              <a:latin typeface="Aptos" panose="020B0004020202020204" pitchFamily="34" charset="0"/>
            </a:endParaRPr>
          </a:p>
          <a:p>
            <a:pPr algn="l"/>
            <a:r>
              <a:rPr lang="en-US" sz="8800" b="1" i="0" u="none" strike="noStrike" dirty="0">
                <a:solidFill>
                  <a:srgbClr val="000000"/>
                </a:solidFill>
                <a:effectLst/>
                <a:latin typeface="Aptos" panose="020B0004020202020204" pitchFamily="34" charset="0"/>
              </a:rPr>
              <a:t>Non-Delivering/Adopting Parent:</a:t>
            </a:r>
            <a:endParaRPr lang="en-US" sz="8800" b="0" i="0" u="none" strike="noStrike" dirty="0">
              <a:solidFill>
                <a:srgbClr val="000000"/>
              </a:solidFill>
              <a:effectLst/>
              <a:latin typeface="Aptos" panose="020B0004020202020204" pitchFamily="34" charset="0"/>
            </a:endParaRPr>
          </a:p>
          <a:p>
            <a:pPr marL="742950" lvl="1" indent="-285750" algn="l">
              <a:buFont typeface="Arial" panose="020B0604020202020204" pitchFamily="34" charset="0"/>
              <a:buChar char="•"/>
            </a:pPr>
            <a:r>
              <a:rPr lang="en-US" sz="8800" b="0" i="0" u="none" strike="noStrike" dirty="0">
                <a:solidFill>
                  <a:srgbClr val="000000"/>
                </a:solidFill>
                <a:effectLst/>
                <a:latin typeface="Aptos" panose="020B0004020202020204" pitchFamily="34" charset="0"/>
              </a:rPr>
              <a:t> UUP and MC employees: Up to 15 days of sick leave.</a:t>
            </a:r>
          </a:p>
          <a:p>
            <a:pPr marL="742950" lvl="1" indent="-285750" algn="l">
              <a:buFont typeface="Arial" panose="020B0604020202020204" pitchFamily="34" charset="0"/>
              <a:buChar char="•"/>
            </a:pPr>
            <a:r>
              <a:rPr lang="en-US" sz="8800" b="0" i="0" u="none" strike="noStrike" dirty="0">
                <a:solidFill>
                  <a:srgbClr val="000000"/>
                </a:solidFill>
                <a:effectLst/>
                <a:latin typeface="Aptos" panose="020B0004020202020204" pitchFamily="34" charset="0"/>
              </a:rPr>
              <a:t> Classified employees: Day of birth and up to one week following sick leave.</a:t>
            </a:r>
          </a:p>
          <a:p>
            <a:pPr marL="742950" lvl="1" indent="-285750" algn="l">
              <a:buFont typeface="Arial" panose="020B0604020202020204" pitchFamily="34" charset="0"/>
              <a:buChar char="•"/>
            </a:pPr>
            <a:r>
              <a:rPr lang="en-US" sz="8800" b="0" i="0" u="none" strike="noStrike" dirty="0">
                <a:solidFill>
                  <a:srgbClr val="000000"/>
                </a:solidFill>
                <a:effectLst/>
                <a:latin typeface="Aptos" panose="020B0004020202020204" pitchFamily="34" charset="0"/>
              </a:rPr>
              <a:t> Additional leave options if complications arise.</a:t>
            </a:r>
          </a:p>
        </p:txBody>
      </p:sp>
    </p:spTree>
    <p:extLst>
      <p:ext uri="{BB962C8B-B14F-4D97-AF65-F5344CB8AC3E}">
        <p14:creationId xmlns:p14="http://schemas.microsoft.com/office/powerpoint/2010/main" val="3952671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ABD21EC-F9C1-5E95-E661-ED2E43757F79}"/>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BFBC4B65-A349-F7C5-E40B-449B7040329B}"/>
              </a:ext>
            </a:extLst>
          </p:cNvPr>
          <p:cNvSpPr>
            <a:spLocks noGrp="1"/>
          </p:cNvSpPr>
          <p:nvPr>
            <p:ph type="title"/>
          </p:nvPr>
        </p:nvSpPr>
        <p:spPr>
          <a:xfrm>
            <a:off x="2053283" y="973351"/>
            <a:ext cx="26201413" cy="6753519"/>
          </a:xfrm>
          <a:prstGeom prst="rect">
            <a:avLst/>
          </a:prstGeom>
        </p:spPr>
        <p:txBody>
          <a:bodyPr vert="horz" lIns="91440" tIns="45720" rIns="91440" bIns="45720" rtlCol="0" anchor="t" anchorCtr="0">
            <a:noAutofit/>
          </a:bodyPr>
          <a:lstStyle>
            <a:lvl1pPr algn="ctr" defTabSz="2926226" rtl="0" eaLnBrk="1" latinLnBrk="0" hangingPunct="1">
              <a:lnSpc>
                <a:spcPct val="90000"/>
              </a:lnSpc>
              <a:spcBef>
                <a:spcPct val="0"/>
              </a:spcBef>
              <a:buNone/>
              <a:defRPr sz="19201" kern="1200">
                <a:solidFill>
                  <a:schemeClr val="tx1"/>
                </a:solidFill>
                <a:latin typeface="+mj-lt"/>
                <a:ea typeface="+mj-ea"/>
                <a:cs typeface="+mj-cs"/>
              </a:defRPr>
            </a:lvl1pPr>
          </a:lstStyle>
          <a:p>
            <a:pPr algn="l"/>
            <a:r>
              <a:rPr lang="en-US" sz="13800" b="1" i="0" u="none" strike="noStrike" dirty="0">
                <a:solidFill>
                  <a:srgbClr val="000000"/>
                </a:solidFill>
                <a:effectLst/>
                <a:latin typeface="Aptos" panose="020B0004020202020204" pitchFamily="34" charset="0"/>
              </a:rPr>
              <a:t>Paid Parental Leave - PPL</a:t>
            </a:r>
            <a:br>
              <a:rPr lang="en-US" sz="13800" b="1" i="0" u="none" strike="noStrike" dirty="0">
                <a:solidFill>
                  <a:srgbClr val="000000"/>
                </a:solidFill>
                <a:effectLst/>
              </a:rPr>
            </a:br>
            <a:br>
              <a:rPr lang="en-US" sz="13800" b="1" i="0" u="none" strike="noStrike" dirty="0">
                <a:solidFill>
                  <a:srgbClr val="000000"/>
                </a:solidFill>
                <a:effectLst/>
              </a:rPr>
            </a:br>
            <a:endParaRPr lang="en-US" sz="13800" b="1" i="0" u="none" strike="noStrike" dirty="0">
              <a:solidFill>
                <a:srgbClr val="000000"/>
              </a:solidFill>
              <a:effectLst/>
            </a:endParaRPr>
          </a:p>
        </p:txBody>
      </p:sp>
      <p:pic>
        <p:nvPicPr>
          <p:cNvPr id="12" name="Picture 11" descr="Farmingdale State College logo">
            <a:extLst>
              <a:ext uri="{FF2B5EF4-FFF2-40B4-BE49-F238E27FC236}">
                <a16:creationId xmlns:a16="http://schemas.microsoft.com/office/drawing/2014/main" id="{1D893783-A77E-5060-E080-9C419396C285}"/>
              </a:ext>
            </a:extLst>
          </p:cNvPr>
          <p:cNvPicPr>
            <a:picLocks noChangeAspect="1"/>
          </p:cNvPicPr>
          <p:nvPr/>
        </p:nvPicPr>
        <p:blipFill>
          <a:blip r:embed="rId4"/>
          <a:stretch>
            <a:fillRect/>
          </a:stretch>
        </p:blipFill>
        <p:spPr>
          <a:xfrm>
            <a:off x="28858464" y="19911617"/>
            <a:ext cx="3639573" cy="1610367"/>
          </a:xfrm>
          <a:prstGeom prst="rect">
            <a:avLst/>
          </a:prstGeom>
        </p:spPr>
      </p:pic>
      <p:sp>
        <p:nvSpPr>
          <p:cNvPr id="25" name="Rectangle 24">
            <a:extLst>
              <a:ext uri="{FF2B5EF4-FFF2-40B4-BE49-F238E27FC236}">
                <a16:creationId xmlns:a16="http://schemas.microsoft.com/office/drawing/2014/main" id="{F1D60E8E-A285-26C3-5494-7E493DE0C500}"/>
              </a:ext>
            </a:extLst>
          </p:cNvPr>
          <p:cNvSpPr/>
          <p:nvPr/>
        </p:nvSpPr>
        <p:spPr>
          <a:xfrm>
            <a:off x="986771" y="3852771"/>
            <a:ext cx="30821286" cy="5887680"/>
          </a:xfrm>
          <a:prstGeom prst="rect">
            <a:avLst/>
          </a:prstGeom>
        </p:spPr>
        <p:txBody>
          <a:bodyPr wrap="square" numCol="1" anchor="t">
            <a:noAutofit/>
          </a:bodyPr>
          <a:lstStyle/>
          <a:p>
            <a:pPr>
              <a:buNone/>
            </a:pPr>
            <a:r>
              <a:rPr lang="en-US" sz="6300" b="1" dirty="0"/>
              <a:t>What is PPL? </a:t>
            </a:r>
            <a:r>
              <a:rPr lang="en-US" sz="6300" dirty="0"/>
              <a:t>PPL is a protected leave of absence that allows employees to</a:t>
            </a:r>
            <a:br>
              <a:rPr lang="en-US" sz="6300" dirty="0"/>
            </a:br>
            <a:r>
              <a:rPr lang="en-US" sz="6300" dirty="0"/>
              <a:t>remain in full pay status for up to 12 weeks with no charge to accruals</a:t>
            </a:r>
            <a:br>
              <a:rPr lang="en-US" sz="6300" dirty="0"/>
            </a:br>
            <a:r>
              <a:rPr lang="en-US" sz="6300" dirty="0"/>
              <a:t>following the birth of a child or placement of a child for adoption or foster</a:t>
            </a:r>
            <a:br>
              <a:rPr lang="en-US" sz="6300" dirty="0"/>
            </a:br>
            <a:r>
              <a:rPr lang="en-US" sz="6300" dirty="0"/>
              <a:t>care</a:t>
            </a:r>
          </a:p>
          <a:p>
            <a:pPr>
              <a:buNone/>
            </a:pPr>
            <a:endParaRPr lang="en-US" sz="6300" dirty="0"/>
          </a:p>
          <a:p>
            <a:pPr>
              <a:buNone/>
            </a:pPr>
            <a:r>
              <a:rPr lang="en-US" sz="6300" b="1" dirty="0"/>
              <a:t>Who is eligible for PPL? </a:t>
            </a:r>
            <a:r>
              <a:rPr lang="en-US" sz="6300" dirty="0"/>
              <a:t>Any University employee who meets the eligibility</a:t>
            </a:r>
            <a:br>
              <a:rPr lang="en-US" sz="6300" dirty="0"/>
            </a:br>
            <a:r>
              <a:rPr lang="en-US" sz="6300" dirty="0"/>
              <a:t>requirements</a:t>
            </a:r>
          </a:p>
          <a:p>
            <a:pPr>
              <a:buNone/>
            </a:pPr>
            <a:endParaRPr lang="en-US" sz="6300" dirty="0"/>
          </a:p>
          <a:p>
            <a:pPr>
              <a:buNone/>
            </a:pPr>
            <a:endParaRPr lang="en-US" sz="6300" b="1" dirty="0"/>
          </a:p>
          <a:p>
            <a:pPr>
              <a:buNone/>
            </a:pPr>
            <a:r>
              <a:rPr lang="en-US" sz="6300" b="1" dirty="0"/>
              <a:t>When would I use PPL? </a:t>
            </a:r>
            <a:r>
              <a:rPr lang="en-US" sz="6300" dirty="0"/>
              <a:t>PPL can only be used continuously and must be used</a:t>
            </a:r>
            <a:br>
              <a:rPr lang="en-US" sz="6300" dirty="0"/>
            </a:br>
            <a:r>
              <a:rPr lang="en-US" sz="6300" dirty="0"/>
              <a:t>within the first 7 months following the date of the birth, adoption or foster</a:t>
            </a:r>
            <a:br>
              <a:rPr lang="en-US" sz="6300" dirty="0"/>
            </a:br>
            <a:r>
              <a:rPr lang="en-US" sz="6300" dirty="0"/>
              <a:t>care placement</a:t>
            </a:r>
          </a:p>
          <a:p>
            <a:endParaRPr lang="en-US" sz="6300" dirty="0"/>
          </a:p>
          <a:p>
            <a:endParaRPr lang="en-US" sz="6300" dirty="0"/>
          </a:p>
          <a:p>
            <a:r>
              <a:rPr lang="en-US" sz="6300" dirty="0"/>
              <a:t>All other benefits remain unchanged and available for use when applicable</a:t>
            </a:r>
            <a:br>
              <a:rPr lang="en-US" sz="6300" dirty="0"/>
            </a:br>
            <a:r>
              <a:rPr lang="en-US" sz="6300" dirty="0"/>
              <a:t>Employees will not earn accruals or holidays while on PPL</a:t>
            </a:r>
          </a:p>
          <a:p>
            <a:pPr algn="l">
              <a:buFont typeface="Arial" panose="020B0604020202020204" pitchFamily="34" charset="0"/>
              <a:buChar char="•"/>
            </a:pPr>
            <a:endParaRPr lang="en-US" sz="6300" b="0" i="0" u="none" strike="noStrike" dirty="0">
              <a:solidFill>
                <a:srgbClr val="000000"/>
              </a:solidFill>
              <a:effectLst/>
            </a:endParaRPr>
          </a:p>
        </p:txBody>
      </p:sp>
    </p:spTree>
    <p:extLst>
      <p:ext uri="{BB962C8B-B14F-4D97-AF65-F5344CB8AC3E}">
        <p14:creationId xmlns:p14="http://schemas.microsoft.com/office/powerpoint/2010/main" val="1183616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E77552C-0F09-8143-55BE-6749C6D4CA2B}"/>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B814F3AE-B820-FCAB-9E51-91A9F8E77074}"/>
              </a:ext>
            </a:extLst>
          </p:cNvPr>
          <p:cNvSpPr>
            <a:spLocks noGrp="1"/>
          </p:cNvSpPr>
          <p:nvPr>
            <p:ph type="title"/>
          </p:nvPr>
        </p:nvSpPr>
        <p:spPr>
          <a:xfrm>
            <a:off x="2053283" y="973351"/>
            <a:ext cx="26201413" cy="6753519"/>
          </a:xfrm>
          <a:prstGeom prst="rect">
            <a:avLst/>
          </a:prstGeom>
        </p:spPr>
        <p:txBody>
          <a:bodyPr vert="horz" lIns="91440" tIns="45720" rIns="91440" bIns="45720" rtlCol="0" anchor="t" anchorCtr="0">
            <a:noAutofit/>
          </a:bodyPr>
          <a:lstStyle>
            <a:lvl1pPr algn="ctr" defTabSz="2926226" rtl="0" eaLnBrk="1" latinLnBrk="0" hangingPunct="1">
              <a:lnSpc>
                <a:spcPct val="90000"/>
              </a:lnSpc>
              <a:spcBef>
                <a:spcPct val="0"/>
              </a:spcBef>
              <a:buNone/>
              <a:defRPr sz="19201" kern="1200">
                <a:solidFill>
                  <a:schemeClr val="tx1"/>
                </a:solidFill>
                <a:latin typeface="+mj-lt"/>
                <a:ea typeface="+mj-ea"/>
                <a:cs typeface="+mj-cs"/>
              </a:defRPr>
            </a:lvl1pPr>
          </a:lstStyle>
          <a:p>
            <a:pPr algn="l"/>
            <a:r>
              <a:rPr lang="en-US" sz="13800" b="1" i="0" u="none" strike="noStrike" dirty="0">
                <a:solidFill>
                  <a:srgbClr val="000000"/>
                </a:solidFill>
                <a:effectLst/>
                <a:latin typeface="Aptos" panose="020B0004020202020204" pitchFamily="34" charset="0"/>
              </a:rPr>
              <a:t>PPL Eligibility Requirements </a:t>
            </a:r>
            <a:br>
              <a:rPr lang="en-US" sz="13800" b="1" i="0" u="none" strike="noStrike" dirty="0">
                <a:solidFill>
                  <a:srgbClr val="000000"/>
                </a:solidFill>
                <a:effectLst/>
              </a:rPr>
            </a:br>
            <a:br>
              <a:rPr lang="en-US" sz="13800" b="1" i="0" u="none" strike="noStrike" dirty="0">
                <a:solidFill>
                  <a:srgbClr val="000000"/>
                </a:solidFill>
                <a:effectLst/>
              </a:rPr>
            </a:br>
            <a:endParaRPr lang="en-US" sz="13800" b="1" i="0" u="none" strike="noStrike" dirty="0">
              <a:solidFill>
                <a:srgbClr val="000000"/>
              </a:solidFill>
              <a:effectLst/>
            </a:endParaRPr>
          </a:p>
        </p:txBody>
      </p:sp>
      <p:pic>
        <p:nvPicPr>
          <p:cNvPr id="12" name="Picture 11" descr="Farmingdale State College logo">
            <a:extLst>
              <a:ext uri="{FF2B5EF4-FFF2-40B4-BE49-F238E27FC236}">
                <a16:creationId xmlns:a16="http://schemas.microsoft.com/office/drawing/2014/main" id="{814F2BF4-4031-A672-156E-62CECDFD624E}"/>
              </a:ext>
            </a:extLst>
          </p:cNvPr>
          <p:cNvPicPr>
            <a:picLocks noChangeAspect="1"/>
          </p:cNvPicPr>
          <p:nvPr/>
        </p:nvPicPr>
        <p:blipFill>
          <a:blip r:embed="rId4"/>
          <a:stretch>
            <a:fillRect/>
          </a:stretch>
        </p:blipFill>
        <p:spPr>
          <a:xfrm>
            <a:off x="28858464" y="19911617"/>
            <a:ext cx="3639573" cy="1610367"/>
          </a:xfrm>
          <a:prstGeom prst="rect">
            <a:avLst/>
          </a:prstGeom>
        </p:spPr>
      </p:pic>
      <p:sp>
        <p:nvSpPr>
          <p:cNvPr id="25" name="Rectangle 24">
            <a:extLst>
              <a:ext uri="{FF2B5EF4-FFF2-40B4-BE49-F238E27FC236}">
                <a16:creationId xmlns:a16="http://schemas.microsoft.com/office/drawing/2014/main" id="{C42FD57B-07D5-5067-313F-4D4002109189}"/>
              </a:ext>
            </a:extLst>
          </p:cNvPr>
          <p:cNvSpPr/>
          <p:nvPr/>
        </p:nvSpPr>
        <p:spPr>
          <a:xfrm>
            <a:off x="986771" y="3852771"/>
            <a:ext cx="31931629" cy="5887680"/>
          </a:xfrm>
          <a:prstGeom prst="rect">
            <a:avLst/>
          </a:prstGeom>
        </p:spPr>
        <p:txBody>
          <a:bodyPr wrap="square" numCol="1" anchor="t">
            <a:noAutofit/>
          </a:bodyPr>
          <a:lstStyle/>
          <a:p>
            <a:pPr>
              <a:buNone/>
            </a:pPr>
            <a:r>
              <a:rPr lang="en-US" sz="7200" b="1" dirty="0"/>
              <a:t>CSEA, PEF, NYSCOPBA &amp; PBA of NYS</a:t>
            </a:r>
            <a:br>
              <a:rPr lang="en-US" sz="7200" dirty="0"/>
            </a:br>
            <a:r>
              <a:rPr lang="en-US" sz="7200" dirty="0"/>
              <a:t>Eligible after 6 months of cumulative state service. Must be employed to work at least 50%</a:t>
            </a:r>
          </a:p>
          <a:p>
            <a:pPr>
              <a:buNone/>
            </a:pPr>
            <a:endParaRPr lang="en-US" sz="7200" dirty="0"/>
          </a:p>
          <a:p>
            <a:pPr>
              <a:buNone/>
            </a:pPr>
            <a:r>
              <a:rPr lang="en-US" sz="7200" b="1" dirty="0"/>
              <a:t>M/C</a:t>
            </a:r>
            <a:br>
              <a:rPr lang="en-US" sz="7200" dirty="0"/>
            </a:br>
            <a:r>
              <a:rPr lang="en-US" sz="7200" dirty="0"/>
              <a:t>Eligible beginning of the first day of state employment. Must be employed to work at least 50%</a:t>
            </a:r>
          </a:p>
          <a:p>
            <a:pPr>
              <a:buNone/>
            </a:pPr>
            <a:endParaRPr lang="en-US" sz="7200" dirty="0"/>
          </a:p>
          <a:p>
            <a:r>
              <a:rPr lang="en-US" sz="7200" b="1" dirty="0"/>
              <a:t>UUP</a:t>
            </a:r>
            <a:br>
              <a:rPr lang="en-US" sz="7200" dirty="0"/>
            </a:br>
            <a:r>
              <a:rPr lang="en-US" sz="7200" dirty="0"/>
              <a:t>Eligible after 6 months on the payroll. Must be employed to work at least 50%</a:t>
            </a:r>
            <a:br>
              <a:rPr lang="en-US" sz="7200" dirty="0"/>
            </a:br>
            <a:endParaRPr lang="en-US" sz="7200" dirty="0"/>
          </a:p>
          <a:p>
            <a:r>
              <a:rPr lang="en-US" sz="7200" dirty="0"/>
              <a:t>FT academic employees must complete one semester on the payroll to be eligible</a:t>
            </a:r>
            <a:br>
              <a:rPr lang="en-US" sz="7200" dirty="0"/>
            </a:br>
            <a:r>
              <a:rPr lang="en-US" sz="7200" dirty="0"/>
              <a:t>PT academic employees must complete at least one semester teaching 6 credits and must have been on the payroll teaching any number of credits during the semester immediately preceding the leave</a:t>
            </a:r>
          </a:p>
          <a:p>
            <a:pPr algn="l">
              <a:buFont typeface="Arial" panose="020B0604020202020204" pitchFamily="34" charset="0"/>
              <a:buChar char="•"/>
            </a:pPr>
            <a:endParaRPr lang="en-US" sz="23900" b="0" i="0" u="none" strike="noStrike" dirty="0">
              <a:solidFill>
                <a:srgbClr val="000000"/>
              </a:solidFill>
              <a:effectLst/>
            </a:endParaRPr>
          </a:p>
        </p:txBody>
      </p:sp>
    </p:spTree>
    <p:extLst>
      <p:ext uri="{BB962C8B-B14F-4D97-AF65-F5344CB8AC3E}">
        <p14:creationId xmlns:p14="http://schemas.microsoft.com/office/powerpoint/2010/main" val="1060820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E80ED86-524F-813D-1E60-1ECD1ADFD99B}"/>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0905522D-9F66-867F-79E7-AC514B916571}"/>
              </a:ext>
            </a:extLst>
          </p:cNvPr>
          <p:cNvSpPr>
            <a:spLocks noGrp="1"/>
          </p:cNvSpPr>
          <p:nvPr>
            <p:ph type="title"/>
          </p:nvPr>
        </p:nvSpPr>
        <p:spPr>
          <a:xfrm>
            <a:off x="2053283" y="973351"/>
            <a:ext cx="26201413" cy="6753519"/>
          </a:xfrm>
          <a:prstGeom prst="rect">
            <a:avLst/>
          </a:prstGeom>
        </p:spPr>
        <p:txBody>
          <a:bodyPr vert="horz" lIns="91440" tIns="45720" rIns="91440" bIns="45720" rtlCol="0" anchor="t" anchorCtr="0">
            <a:noAutofit/>
          </a:bodyPr>
          <a:lstStyle>
            <a:lvl1pPr algn="ctr" defTabSz="2926226" rtl="0" eaLnBrk="1" latinLnBrk="0" hangingPunct="1">
              <a:lnSpc>
                <a:spcPct val="90000"/>
              </a:lnSpc>
              <a:spcBef>
                <a:spcPct val="0"/>
              </a:spcBef>
              <a:buNone/>
              <a:defRPr sz="19201" kern="1200">
                <a:solidFill>
                  <a:schemeClr val="tx1"/>
                </a:solidFill>
                <a:latin typeface="+mj-lt"/>
                <a:ea typeface="+mj-ea"/>
                <a:cs typeface="+mj-cs"/>
              </a:defRPr>
            </a:lvl1pPr>
          </a:lstStyle>
          <a:p>
            <a:pPr algn="l"/>
            <a:r>
              <a:rPr lang="en-US" sz="13800" b="1" i="0" u="none" strike="noStrike" dirty="0">
                <a:solidFill>
                  <a:srgbClr val="000000"/>
                </a:solidFill>
                <a:effectLst/>
                <a:latin typeface="Aptos" panose="020B0004020202020204" pitchFamily="34" charset="0"/>
              </a:rPr>
              <a:t>Paid Family Leave - PFL</a:t>
            </a:r>
            <a:br>
              <a:rPr lang="en-US" sz="13800" b="1" i="0" u="none" strike="noStrike" dirty="0">
                <a:solidFill>
                  <a:srgbClr val="000000"/>
                </a:solidFill>
                <a:effectLst/>
              </a:rPr>
            </a:br>
            <a:br>
              <a:rPr lang="en-US" sz="13800" b="1" i="0" u="none" strike="noStrike" dirty="0">
                <a:solidFill>
                  <a:srgbClr val="000000"/>
                </a:solidFill>
                <a:effectLst/>
              </a:rPr>
            </a:br>
            <a:endParaRPr lang="en-US" sz="13800" b="1" i="0" u="none" strike="noStrike" dirty="0">
              <a:solidFill>
                <a:srgbClr val="000000"/>
              </a:solidFill>
              <a:effectLst/>
            </a:endParaRPr>
          </a:p>
        </p:txBody>
      </p:sp>
      <p:pic>
        <p:nvPicPr>
          <p:cNvPr id="12" name="Picture 11" descr="Farmingdale State College logo">
            <a:extLst>
              <a:ext uri="{FF2B5EF4-FFF2-40B4-BE49-F238E27FC236}">
                <a16:creationId xmlns:a16="http://schemas.microsoft.com/office/drawing/2014/main" id="{D9FCCA52-F198-FB3F-A78D-43FADC47515C}"/>
              </a:ext>
            </a:extLst>
          </p:cNvPr>
          <p:cNvPicPr>
            <a:picLocks noChangeAspect="1"/>
          </p:cNvPicPr>
          <p:nvPr/>
        </p:nvPicPr>
        <p:blipFill>
          <a:blip r:embed="rId4"/>
          <a:stretch>
            <a:fillRect/>
          </a:stretch>
        </p:blipFill>
        <p:spPr>
          <a:xfrm>
            <a:off x="28858464" y="19911617"/>
            <a:ext cx="3639573" cy="1610367"/>
          </a:xfrm>
          <a:prstGeom prst="rect">
            <a:avLst/>
          </a:prstGeom>
        </p:spPr>
      </p:pic>
      <p:sp>
        <p:nvSpPr>
          <p:cNvPr id="25" name="Rectangle 24">
            <a:extLst>
              <a:ext uri="{FF2B5EF4-FFF2-40B4-BE49-F238E27FC236}">
                <a16:creationId xmlns:a16="http://schemas.microsoft.com/office/drawing/2014/main" id="{3365EDE3-3164-4601-5D10-ECA1822313B3}"/>
              </a:ext>
            </a:extLst>
          </p:cNvPr>
          <p:cNvSpPr/>
          <p:nvPr/>
        </p:nvSpPr>
        <p:spPr>
          <a:xfrm>
            <a:off x="986771" y="3852771"/>
            <a:ext cx="31931629" cy="5887680"/>
          </a:xfrm>
          <a:prstGeom prst="rect">
            <a:avLst/>
          </a:prstGeom>
        </p:spPr>
        <p:txBody>
          <a:bodyPr wrap="square" numCol="1" anchor="t">
            <a:noAutofit/>
          </a:bodyPr>
          <a:lstStyle/>
          <a:p>
            <a:pPr>
              <a:buNone/>
            </a:pPr>
            <a:r>
              <a:rPr lang="en-US" sz="6600" b="1" dirty="0"/>
              <a:t>Who is eligible for PFL?</a:t>
            </a:r>
            <a:br>
              <a:rPr lang="en-US" sz="6600" dirty="0"/>
            </a:br>
            <a:r>
              <a:rPr lang="en-US" sz="6600" dirty="0"/>
              <a:t>Currently only available for UUP and MC employees.</a:t>
            </a:r>
          </a:p>
          <a:p>
            <a:pPr>
              <a:buNone/>
            </a:pPr>
            <a:endParaRPr lang="en-US" sz="6600" b="1" dirty="0"/>
          </a:p>
          <a:p>
            <a:pPr>
              <a:buNone/>
            </a:pPr>
            <a:r>
              <a:rPr lang="en-US" sz="6600" b="1" dirty="0"/>
              <a:t>What is PFL?</a:t>
            </a:r>
            <a:br>
              <a:rPr lang="en-US" sz="6600" dirty="0"/>
            </a:br>
            <a:r>
              <a:rPr lang="en-US" sz="6600" dirty="0"/>
              <a:t>PFL is a protected leave that allows pay for the employee from a separate insurance carrier.</a:t>
            </a:r>
          </a:p>
          <a:p>
            <a:pPr>
              <a:buNone/>
            </a:pPr>
            <a:endParaRPr lang="en-US" sz="6600" b="1" dirty="0"/>
          </a:p>
          <a:p>
            <a:pPr>
              <a:buNone/>
            </a:pPr>
            <a:r>
              <a:rPr lang="en-US" sz="6600" b="1" dirty="0"/>
              <a:t>When would I use PFL?</a:t>
            </a:r>
            <a:br>
              <a:rPr lang="en-US" sz="6600" dirty="0"/>
            </a:br>
            <a:r>
              <a:rPr lang="en-US" sz="6600" dirty="0"/>
              <a:t>PFL can be used continuously or intermittently and is a great option for employees with limited accruals. PFL can be used within 1 year of the birth or adoption.</a:t>
            </a:r>
          </a:p>
          <a:p>
            <a:endParaRPr lang="en-US" sz="6600" b="1" dirty="0"/>
          </a:p>
          <a:p>
            <a:r>
              <a:rPr lang="en-US" sz="6600" b="1" dirty="0"/>
              <a:t>How do I get paid on PFL?</a:t>
            </a:r>
            <a:br>
              <a:rPr lang="en-US" sz="6600" dirty="0"/>
            </a:br>
            <a:r>
              <a:rPr lang="en-US" sz="6600" dirty="0"/>
              <a:t>The employee will come off of the University’s payroll and will be paid directly from a separate insurance carrier. The use of accruals on the same day as claiming PFL is prohibited.</a:t>
            </a:r>
          </a:p>
          <a:p>
            <a:pPr algn="l">
              <a:buFont typeface="Arial" panose="020B0604020202020204" pitchFamily="34" charset="0"/>
              <a:buChar char="•"/>
            </a:pPr>
            <a:endParaRPr lang="en-US" sz="102800" b="0" i="0" u="none" strike="noStrike" dirty="0">
              <a:solidFill>
                <a:srgbClr val="000000"/>
              </a:solidFill>
              <a:effectLst/>
            </a:endParaRPr>
          </a:p>
        </p:txBody>
      </p:sp>
    </p:spTree>
    <p:extLst>
      <p:ext uri="{BB962C8B-B14F-4D97-AF65-F5344CB8AC3E}">
        <p14:creationId xmlns:p14="http://schemas.microsoft.com/office/powerpoint/2010/main" val="1595011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5739AB2-BACD-DD75-E1FF-CAB61B4DE7B5}"/>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D3CF0B6F-0E4A-9998-C1A1-165A37F29B98}"/>
              </a:ext>
            </a:extLst>
          </p:cNvPr>
          <p:cNvSpPr>
            <a:spLocks noGrp="1"/>
          </p:cNvSpPr>
          <p:nvPr>
            <p:ph type="title"/>
          </p:nvPr>
        </p:nvSpPr>
        <p:spPr>
          <a:xfrm>
            <a:off x="2053283" y="973351"/>
            <a:ext cx="29878346" cy="6753519"/>
          </a:xfrm>
          <a:prstGeom prst="rect">
            <a:avLst/>
          </a:prstGeom>
        </p:spPr>
        <p:txBody>
          <a:bodyPr vert="horz" lIns="91440" tIns="45720" rIns="91440" bIns="45720" rtlCol="0" anchor="t" anchorCtr="0">
            <a:noAutofit/>
          </a:bodyPr>
          <a:lstStyle>
            <a:lvl1pPr algn="ctr" defTabSz="2926226" rtl="0" eaLnBrk="1" latinLnBrk="0" hangingPunct="1">
              <a:lnSpc>
                <a:spcPct val="90000"/>
              </a:lnSpc>
              <a:spcBef>
                <a:spcPct val="0"/>
              </a:spcBef>
              <a:buNone/>
              <a:defRPr sz="19201" kern="1200">
                <a:solidFill>
                  <a:schemeClr val="tx1"/>
                </a:solidFill>
                <a:latin typeface="+mj-lt"/>
                <a:ea typeface="+mj-ea"/>
                <a:cs typeface="+mj-cs"/>
              </a:defRPr>
            </a:lvl1pPr>
          </a:lstStyle>
          <a:p>
            <a:pPr algn="l"/>
            <a:r>
              <a:rPr lang="en-US" sz="11500" b="1" i="0" u="none" strike="noStrike" dirty="0">
                <a:solidFill>
                  <a:srgbClr val="000000"/>
                </a:solidFill>
                <a:effectLst/>
                <a:latin typeface="Aptos" panose="020B0004020202020204" pitchFamily="34" charset="0"/>
              </a:rPr>
              <a:t>Paid Parental Leave vs. Paid Family Leave</a:t>
            </a:r>
            <a:br>
              <a:rPr lang="en-US" sz="11500" b="1" i="0" u="none" strike="noStrike" dirty="0">
                <a:solidFill>
                  <a:srgbClr val="000000"/>
                </a:solidFill>
                <a:effectLst/>
              </a:rPr>
            </a:br>
            <a:br>
              <a:rPr lang="en-US" sz="11500" b="1" i="0" u="none" strike="noStrike" dirty="0">
                <a:solidFill>
                  <a:srgbClr val="000000"/>
                </a:solidFill>
                <a:effectLst/>
              </a:rPr>
            </a:br>
            <a:endParaRPr lang="en-US" sz="11500" b="1" i="0" u="none" strike="noStrike" dirty="0">
              <a:solidFill>
                <a:srgbClr val="000000"/>
              </a:solidFill>
              <a:effectLst/>
            </a:endParaRPr>
          </a:p>
        </p:txBody>
      </p:sp>
      <p:pic>
        <p:nvPicPr>
          <p:cNvPr id="12" name="Picture 11" descr="Farmingdale State College logo">
            <a:extLst>
              <a:ext uri="{FF2B5EF4-FFF2-40B4-BE49-F238E27FC236}">
                <a16:creationId xmlns:a16="http://schemas.microsoft.com/office/drawing/2014/main" id="{FA7002E0-9355-3F5C-8444-5D1B61C2E44E}"/>
              </a:ext>
            </a:extLst>
          </p:cNvPr>
          <p:cNvPicPr>
            <a:picLocks noChangeAspect="1"/>
          </p:cNvPicPr>
          <p:nvPr/>
        </p:nvPicPr>
        <p:blipFill>
          <a:blip r:embed="rId4"/>
          <a:stretch>
            <a:fillRect/>
          </a:stretch>
        </p:blipFill>
        <p:spPr>
          <a:xfrm>
            <a:off x="28858464" y="19911617"/>
            <a:ext cx="3639573" cy="1610367"/>
          </a:xfrm>
          <a:prstGeom prst="rect">
            <a:avLst/>
          </a:prstGeom>
        </p:spPr>
      </p:pic>
      <p:sp>
        <p:nvSpPr>
          <p:cNvPr id="25" name="Rectangle 24">
            <a:extLst>
              <a:ext uri="{FF2B5EF4-FFF2-40B4-BE49-F238E27FC236}">
                <a16:creationId xmlns:a16="http://schemas.microsoft.com/office/drawing/2014/main" id="{5E0C5180-8F28-1D6B-9424-F9B29A7F892B}"/>
              </a:ext>
            </a:extLst>
          </p:cNvPr>
          <p:cNvSpPr/>
          <p:nvPr/>
        </p:nvSpPr>
        <p:spPr>
          <a:xfrm>
            <a:off x="986771" y="3852771"/>
            <a:ext cx="31931629" cy="5887680"/>
          </a:xfrm>
          <a:prstGeom prst="rect">
            <a:avLst/>
          </a:prstGeom>
        </p:spPr>
        <p:txBody>
          <a:bodyPr wrap="square" numCol="1" anchor="t">
            <a:noAutofit/>
          </a:bodyPr>
          <a:lstStyle/>
          <a:p>
            <a:pPr algn="l">
              <a:buNone/>
            </a:pPr>
            <a:r>
              <a:rPr lang="en-US" sz="7800" b="1" i="0" u="none" strike="noStrike" dirty="0">
                <a:solidFill>
                  <a:srgbClr val="000000"/>
                </a:solidFill>
                <a:effectLst/>
              </a:rPr>
              <a:t>Paid Parental Leave (PPL):</a:t>
            </a:r>
            <a:endParaRPr lang="en-US" sz="7800" b="0" i="0" u="none" strike="noStrike" dirty="0">
              <a:solidFill>
                <a:srgbClr val="000000"/>
              </a:solidFill>
              <a:effectLst/>
            </a:endParaRPr>
          </a:p>
          <a:p>
            <a:pPr marL="1143000" indent="-1143000" algn="l">
              <a:buFont typeface="Arial" panose="020B0604020202020204" pitchFamily="34" charset="0"/>
              <a:buChar char="•"/>
            </a:pPr>
            <a:r>
              <a:rPr lang="en-US" sz="7800" b="0" i="0" u="none" strike="noStrike" dirty="0">
                <a:solidFill>
                  <a:srgbClr val="000000"/>
                </a:solidFill>
                <a:effectLst/>
              </a:rPr>
              <a:t>Employees paid at full pay (100%) with no charge to accruals</a:t>
            </a:r>
          </a:p>
          <a:p>
            <a:pPr marL="1143000" indent="-1143000" algn="l">
              <a:buFont typeface="Arial" panose="020B0604020202020204" pitchFamily="34" charset="0"/>
              <a:buChar char="•"/>
            </a:pPr>
            <a:r>
              <a:rPr lang="en-US" sz="7800" b="0" i="0" u="none" strike="noStrike" dirty="0">
                <a:solidFill>
                  <a:srgbClr val="000000"/>
                </a:solidFill>
                <a:effectLst/>
              </a:rPr>
              <a:t>Available to all University employees who meet the eligibility requirements</a:t>
            </a:r>
          </a:p>
          <a:p>
            <a:pPr marL="1143000" indent="-1143000" algn="l">
              <a:buFont typeface="Arial" panose="020B0604020202020204" pitchFamily="34" charset="0"/>
              <a:buChar char="•"/>
            </a:pPr>
            <a:r>
              <a:rPr lang="en-US" sz="7800" b="0" i="0" u="none" strike="noStrike" dirty="0">
                <a:solidFill>
                  <a:srgbClr val="000000"/>
                </a:solidFill>
                <a:effectLst/>
              </a:rPr>
              <a:t>Must be used within 7 months of the birth, adoption, or foster care placement</a:t>
            </a:r>
          </a:p>
          <a:p>
            <a:pPr marL="1143000" indent="-1143000" algn="l">
              <a:buFont typeface="Arial" panose="020B0604020202020204" pitchFamily="34" charset="0"/>
              <a:buChar char="•"/>
            </a:pPr>
            <a:r>
              <a:rPr lang="en-US" sz="7800" b="0" i="0" u="none" strike="noStrike" dirty="0">
                <a:solidFill>
                  <a:srgbClr val="000000"/>
                </a:solidFill>
                <a:effectLst/>
              </a:rPr>
              <a:t>Must be used continuously</a:t>
            </a:r>
          </a:p>
          <a:p>
            <a:pPr algn="l">
              <a:buNone/>
            </a:pPr>
            <a:endParaRPr lang="en-US" sz="7800" b="1" i="0" u="none" strike="noStrike" dirty="0">
              <a:solidFill>
                <a:srgbClr val="000000"/>
              </a:solidFill>
              <a:effectLst/>
            </a:endParaRPr>
          </a:p>
          <a:p>
            <a:pPr algn="l">
              <a:buNone/>
            </a:pPr>
            <a:r>
              <a:rPr lang="en-US" sz="7800" b="1" i="0" u="none" strike="noStrike" dirty="0">
                <a:solidFill>
                  <a:srgbClr val="000000"/>
                </a:solidFill>
                <a:effectLst/>
              </a:rPr>
              <a:t>Paid Family Leave (PFL):</a:t>
            </a:r>
            <a:endParaRPr lang="en-US" sz="7800" b="0" i="0" u="none" strike="noStrike" dirty="0">
              <a:solidFill>
                <a:srgbClr val="000000"/>
              </a:solidFill>
              <a:effectLst/>
            </a:endParaRPr>
          </a:p>
          <a:p>
            <a:pPr marL="1143000" indent="-1143000" algn="l">
              <a:buFont typeface="Arial" panose="020B0604020202020204" pitchFamily="34" charset="0"/>
              <a:buChar char="•"/>
            </a:pPr>
            <a:r>
              <a:rPr lang="en-US" sz="7800" b="0" i="0" u="none" strike="noStrike" dirty="0">
                <a:solidFill>
                  <a:srgbClr val="000000"/>
                </a:solidFill>
                <a:effectLst/>
              </a:rPr>
              <a:t>Employees paid at about 67% of normal salary by a separate insurance company. Accruals are not charged during PFL</a:t>
            </a:r>
          </a:p>
          <a:p>
            <a:pPr marL="1143000" indent="-1143000" algn="l">
              <a:buFont typeface="Arial" panose="020B0604020202020204" pitchFamily="34" charset="0"/>
              <a:buChar char="•"/>
            </a:pPr>
            <a:r>
              <a:rPr lang="en-US" sz="7800" b="0" i="0" u="none" strike="noStrike" dirty="0">
                <a:solidFill>
                  <a:srgbClr val="000000"/>
                </a:solidFill>
                <a:effectLst/>
              </a:rPr>
              <a:t>Only available to UUP and M/C employees</a:t>
            </a:r>
          </a:p>
          <a:p>
            <a:pPr marL="1143000" indent="-1143000" algn="l">
              <a:buFont typeface="Arial" panose="020B0604020202020204" pitchFamily="34" charset="0"/>
              <a:buChar char="•"/>
            </a:pPr>
            <a:r>
              <a:rPr lang="en-US" sz="7800" b="0" i="0" u="none" strike="noStrike" dirty="0">
                <a:solidFill>
                  <a:srgbClr val="000000"/>
                </a:solidFill>
                <a:effectLst/>
              </a:rPr>
              <a:t>Must be used within 1 year of the birth, adoption, or foster care placement</a:t>
            </a:r>
          </a:p>
          <a:p>
            <a:pPr marL="1143000" indent="-1143000" algn="l">
              <a:buFont typeface="Arial" panose="020B0604020202020204" pitchFamily="34" charset="0"/>
              <a:buChar char="•"/>
            </a:pPr>
            <a:r>
              <a:rPr lang="en-US" sz="7800" b="0" i="0" u="none" strike="noStrike" dirty="0">
                <a:solidFill>
                  <a:srgbClr val="000000"/>
                </a:solidFill>
                <a:effectLst/>
              </a:rPr>
              <a:t>Can be used continuously or intermittently</a:t>
            </a:r>
          </a:p>
        </p:txBody>
      </p:sp>
    </p:spTree>
    <p:extLst>
      <p:ext uri="{BB962C8B-B14F-4D97-AF65-F5344CB8AC3E}">
        <p14:creationId xmlns:p14="http://schemas.microsoft.com/office/powerpoint/2010/main" val="1876391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16AC249-0113-2C0C-F19A-B408343545DE}"/>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8B1DB27F-C991-0939-771D-587874EBA14E}"/>
              </a:ext>
            </a:extLst>
          </p:cNvPr>
          <p:cNvSpPr>
            <a:spLocks noGrp="1"/>
          </p:cNvSpPr>
          <p:nvPr>
            <p:ph type="title"/>
          </p:nvPr>
        </p:nvSpPr>
        <p:spPr>
          <a:xfrm>
            <a:off x="2053283" y="973351"/>
            <a:ext cx="29878346" cy="6753519"/>
          </a:xfrm>
          <a:prstGeom prst="rect">
            <a:avLst/>
          </a:prstGeom>
        </p:spPr>
        <p:txBody>
          <a:bodyPr vert="horz" lIns="91440" tIns="45720" rIns="91440" bIns="45720" rtlCol="0" anchor="t" anchorCtr="0">
            <a:noAutofit/>
          </a:bodyPr>
          <a:lstStyle>
            <a:lvl1pPr algn="ctr" defTabSz="2926226" rtl="0" eaLnBrk="1" latinLnBrk="0" hangingPunct="1">
              <a:lnSpc>
                <a:spcPct val="90000"/>
              </a:lnSpc>
              <a:spcBef>
                <a:spcPct val="0"/>
              </a:spcBef>
              <a:buNone/>
              <a:defRPr sz="19201" kern="1200">
                <a:solidFill>
                  <a:schemeClr val="tx1"/>
                </a:solidFill>
                <a:latin typeface="+mj-lt"/>
                <a:ea typeface="+mj-ea"/>
                <a:cs typeface="+mj-cs"/>
              </a:defRPr>
            </a:lvl1pPr>
          </a:lstStyle>
          <a:p>
            <a:pPr algn="l"/>
            <a:r>
              <a:rPr lang="en-US" sz="11500" b="1" i="0" u="none" strike="noStrike" dirty="0">
                <a:solidFill>
                  <a:srgbClr val="000000"/>
                </a:solidFill>
                <a:effectLst/>
                <a:latin typeface="Aptos" panose="020B0004020202020204" pitchFamily="34" charset="0"/>
              </a:rPr>
              <a:t>How these Leaves work together? </a:t>
            </a:r>
            <a:endParaRPr lang="en-US" sz="11500" b="1" i="0" u="none" strike="noStrike" dirty="0">
              <a:solidFill>
                <a:srgbClr val="000000"/>
              </a:solidFill>
              <a:effectLst/>
            </a:endParaRPr>
          </a:p>
        </p:txBody>
      </p:sp>
      <p:pic>
        <p:nvPicPr>
          <p:cNvPr id="12" name="Picture 11" descr="Farmingdale State College logo">
            <a:extLst>
              <a:ext uri="{FF2B5EF4-FFF2-40B4-BE49-F238E27FC236}">
                <a16:creationId xmlns:a16="http://schemas.microsoft.com/office/drawing/2014/main" id="{253FE8D7-BA4A-43F4-EF3C-414EC17AB373}"/>
              </a:ext>
            </a:extLst>
          </p:cNvPr>
          <p:cNvPicPr>
            <a:picLocks noChangeAspect="1"/>
          </p:cNvPicPr>
          <p:nvPr/>
        </p:nvPicPr>
        <p:blipFill>
          <a:blip r:embed="rId4"/>
          <a:stretch>
            <a:fillRect/>
          </a:stretch>
        </p:blipFill>
        <p:spPr>
          <a:xfrm>
            <a:off x="28858464" y="19911617"/>
            <a:ext cx="3639573" cy="1610367"/>
          </a:xfrm>
          <a:prstGeom prst="rect">
            <a:avLst/>
          </a:prstGeom>
        </p:spPr>
      </p:pic>
      <p:sp>
        <p:nvSpPr>
          <p:cNvPr id="25" name="Rectangle 24">
            <a:extLst>
              <a:ext uri="{FF2B5EF4-FFF2-40B4-BE49-F238E27FC236}">
                <a16:creationId xmlns:a16="http://schemas.microsoft.com/office/drawing/2014/main" id="{82F7A35B-75A3-B0C7-77E9-EC00A9B2A9B0}"/>
              </a:ext>
            </a:extLst>
          </p:cNvPr>
          <p:cNvSpPr/>
          <p:nvPr/>
        </p:nvSpPr>
        <p:spPr>
          <a:xfrm>
            <a:off x="986771" y="3852770"/>
            <a:ext cx="31931629" cy="7120029"/>
          </a:xfrm>
          <a:prstGeom prst="rect">
            <a:avLst/>
          </a:prstGeom>
        </p:spPr>
        <p:txBody>
          <a:bodyPr wrap="square" numCol="1" anchor="t">
            <a:noAutofit/>
          </a:bodyPr>
          <a:lstStyle/>
          <a:p>
            <a:pPr algn="l">
              <a:buNone/>
            </a:pPr>
            <a:r>
              <a:rPr lang="en-US" sz="9600" i="0" u="none" strike="noStrike" dirty="0">
                <a:solidFill>
                  <a:srgbClr val="000000"/>
                </a:solidFill>
                <a:effectLst/>
              </a:rPr>
              <a:t>FMLA runs simultaneously with PFL and/or PPL if absence qualifies </a:t>
            </a:r>
            <a:br>
              <a:rPr lang="en-US" sz="9600" i="0" u="none" strike="noStrike" dirty="0">
                <a:solidFill>
                  <a:srgbClr val="000000"/>
                </a:solidFill>
                <a:effectLst/>
              </a:rPr>
            </a:br>
            <a:br>
              <a:rPr lang="en-US" sz="9600" i="0" u="none" strike="noStrike" dirty="0">
                <a:solidFill>
                  <a:srgbClr val="000000"/>
                </a:solidFill>
                <a:effectLst/>
              </a:rPr>
            </a:br>
            <a:r>
              <a:rPr lang="en-US" sz="9600" i="0" u="none" strike="noStrike" dirty="0">
                <a:solidFill>
                  <a:srgbClr val="000000"/>
                </a:solidFill>
                <a:effectLst/>
              </a:rPr>
              <a:t>The 7-Month Childcare Leave will begin the date the child is born or adopted</a:t>
            </a:r>
          </a:p>
        </p:txBody>
      </p:sp>
    </p:spTree>
    <p:extLst>
      <p:ext uri="{BB962C8B-B14F-4D97-AF65-F5344CB8AC3E}">
        <p14:creationId xmlns:p14="http://schemas.microsoft.com/office/powerpoint/2010/main" val="674147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1B0959-1C07-12E9-BBD7-95F51AF5DC72}"/>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08FAB2F7-3D95-BEA9-1FBF-F29B0D644722}"/>
              </a:ext>
            </a:extLst>
          </p:cNvPr>
          <p:cNvSpPr>
            <a:spLocks noGrp="1"/>
          </p:cNvSpPr>
          <p:nvPr>
            <p:ph type="title"/>
          </p:nvPr>
        </p:nvSpPr>
        <p:spPr>
          <a:xfrm>
            <a:off x="2053283" y="973351"/>
            <a:ext cx="29878346" cy="6753519"/>
          </a:xfrm>
          <a:prstGeom prst="rect">
            <a:avLst/>
          </a:prstGeom>
        </p:spPr>
        <p:txBody>
          <a:bodyPr vert="horz" lIns="91440" tIns="45720" rIns="91440" bIns="45720" rtlCol="0" anchor="t" anchorCtr="0">
            <a:noAutofit/>
          </a:bodyPr>
          <a:lstStyle>
            <a:lvl1pPr algn="ctr" defTabSz="2926226" rtl="0" eaLnBrk="1" latinLnBrk="0" hangingPunct="1">
              <a:lnSpc>
                <a:spcPct val="90000"/>
              </a:lnSpc>
              <a:spcBef>
                <a:spcPct val="0"/>
              </a:spcBef>
              <a:buNone/>
              <a:defRPr sz="19201" kern="1200">
                <a:solidFill>
                  <a:schemeClr val="tx1"/>
                </a:solidFill>
                <a:latin typeface="+mj-lt"/>
                <a:ea typeface="+mj-ea"/>
                <a:cs typeface="+mj-cs"/>
              </a:defRPr>
            </a:lvl1pPr>
          </a:lstStyle>
          <a:p>
            <a:pPr algn="l"/>
            <a:r>
              <a:rPr lang="en-US" sz="11500" b="1" i="0" u="none" strike="noStrike" dirty="0">
                <a:solidFill>
                  <a:srgbClr val="000000"/>
                </a:solidFill>
                <a:effectLst/>
                <a:latin typeface="Aptos" panose="020B0004020202020204" pitchFamily="34" charset="0"/>
              </a:rPr>
              <a:t>Communicating with HR &amp; Time Records</a:t>
            </a:r>
          </a:p>
        </p:txBody>
      </p:sp>
      <p:pic>
        <p:nvPicPr>
          <p:cNvPr id="12" name="Picture 11" descr="Farmingdale State College logo">
            <a:extLst>
              <a:ext uri="{FF2B5EF4-FFF2-40B4-BE49-F238E27FC236}">
                <a16:creationId xmlns:a16="http://schemas.microsoft.com/office/drawing/2014/main" id="{66B7E2ED-C2C7-67C5-1FC8-908B1195BDF8}"/>
              </a:ext>
            </a:extLst>
          </p:cNvPr>
          <p:cNvPicPr>
            <a:picLocks noChangeAspect="1"/>
          </p:cNvPicPr>
          <p:nvPr/>
        </p:nvPicPr>
        <p:blipFill>
          <a:blip r:embed="rId4"/>
          <a:stretch>
            <a:fillRect/>
          </a:stretch>
        </p:blipFill>
        <p:spPr>
          <a:xfrm>
            <a:off x="28858464" y="19911617"/>
            <a:ext cx="3639573" cy="1610367"/>
          </a:xfrm>
          <a:prstGeom prst="rect">
            <a:avLst/>
          </a:prstGeom>
        </p:spPr>
      </p:pic>
      <p:sp>
        <p:nvSpPr>
          <p:cNvPr id="25" name="Rectangle 24">
            <a:extLst>
              <a:ext uri="{FF2B5EF4-FFF2-40B4-BE49-F238E27FC236}">
                <a16:creationId xmlns:a16="http://schemas.microsoft.com/office/drawing/2014/main" id="{5C2892ED-A07C-5E1A-7819-2C64D6C0A7FC}"/>
              </a:ext>
            </a:extLst>
          </p:cNvPr>
          <p:cNvSpPr/>
          <p:nvPr/>
        </p:nvSpPr>
        <p:spPr>
          <a:xfrm>
            <a:off x="986771" y="3852770"/>
            <a:ext cx="31931629" cy="7120029"/>
          </a:xfrm>
          <a:prstGeom prst="rect">
            <a:avLst/>
          </a:prstGeom>
        </p:spPr>
        <p:txBody>
          <a:bodyPr wrap="square" numCol="1" anchor="t">
            <a:noAutofit/>
          </a:bodyPr>
          <a:lstStyle/>
          <a:p>
            <a:pPr marL="857250" indent="-857250" algn="l">
              <a:buFont typeface="Arial" panose="020B0604020202020204" pitchFamily="34" charset="0"/>
              <a:buChar char="•"/>
            </a:pPr>
            <a:r>
              <a:rPr lang="en-US" sz="8800" b="0" i="0" u="none" strike="noStrike" dirty="0">
                <a:solidFill>
                  <a:srgbClr val="000000"/>
                </a:solidFill>
                <a:effectLst/>
              </a:rPr>
              <a:t>Submit leave request and proposed leave plan.</a:t>
            </a:r>
          </a:p>
          <a:p>
            <a:pPr marL="857250" indent="-857250" algn="l">
              <a:buFont typeface="Arial" panose="020B0604020202020204" pitchFamily="34" charset="0"/>
              <a:buChar char="•"/>
            </a:pPr>
            <a:endParaRPr lang="en-US" sz="8800" b="0" i="0" u="none" strike="noStrike" dirty="0">
              <a:solidFill>
                <a:srgbClr val="000000"/>
              </a:solidFill>
              <a:effectLst/>
            </a:endParaRPr>
          </a:p>
          <a:p>
            <a:pPr marL="857250" indent="-857250" algn="l">
              <a:buFont typeface="Arial" panose="020B0604020202020204" pitchFamily="34" charset="0"/>
              <a:buChar char="•"/>
            </a:pPr>
            <a:r>
              <a:rPr lang="en-US" sz="8800" b="0" i="0" u="none" strike="noStrike" dirty="0">
                <a:solidFill>
                  <a:srgbClr val="000000"/>
                </a:solidFill>
                <a:effectLst/>
              </a:rPr>
              <a:t>Keep records updated and provide birth/adoption proof.</a:t>
            </a:r>
          </a:p>
          <a:p>
            <a:pPr marL="857250" indent="-857250" algn="l">
              <a:buFont typeface="Arial" panose="020B0604020202020204" pitchFamily="34" charset="0"/>
              <a:buChar char="•"/>
            </a:pPr>
            <a:endParaRPr lang="en-US" sz="8800" b="0" i="0" u="none" strike="noStrike" dirty="0">
              <a:solidFill>
                <a:srgbClr val="000000"/>
              </a:solidFill>
              <a:effectLst/>
            </a:endParaRPr>
          </a:p>
          <a:p>
            <a:pPr marL="857250" indent="-857250" algn="l">
              <a:buFont typeface="Arial" panose="020B0604020202020204" pitchFamily="34" charset="0"/>
              <a:buChar char="•"/>
            </a:pPr>
            <a:r>
              <a:rPr lang="en-US" sz="8800" b="0" i="0" u="none" strike="noStrike" dirty="0">
                <a:solidFill>
                  <a:srgbClr val="000000"/>
                </a:solidFill>
                <a:effectLst/>
              </a:rPr>
              <a:t>Delivering parents must provide medical clearance to return</a:t>
            </a:r>
          </a:p>
        </p:txBody>
      </p:sp>
    </p:spTree>
    <p:extLst>
      <p:ext uri="{BB962C8B-B14F-4D97-AF65-F5344CB8AC3E}">
        <p14:creationId xmlns:p14="http://schemas.microsoft.com/office/powerpoint/2010/main" val="3355786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9CFD0E0-BF91-31D7-8886-66FBB79C16AC}"/>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C9F1421F-E896-F85A-E37B-83AE3AD8D527}"/>
              </a:ext>
            </a:extLst>
          </p:cNvPr>
          <p:cNvSpPr>
            <a:spLocks noGrp="1"/>
          </p:cNvSpPr>
          <p:nvPr>
            <p:ph type="title"/>
          </p:nvPr>
        </p:nvSpPr>
        <p:spPr>
          <a:xfrm>
            <a:off x="2053283" y="973351"/>
            <a:ext cx="29878346" cy="6753519"/>
          </a:xfrm>
          <a:prstGeom prst="rect">
            <a:avLst/>
          </a:prstGeom>
        </p:spPr>
        <p:txBody>
          <a:bodyPr vert="horz" lIns="91440" tIns="45720" rIns="91440" bIns="45720" rtlCol="0" anchor="t" anchorCtr="0">
            <a:noAutofit/>
          </a:bodyPr>
          <a:lstStyle>
            <a:lvl1pPr algn="ctr" defTabSz="2926226" rtl="0" eaLnBrk="1" latinLnBrk="0" hangingPunct="1">
              <a:lnSpc>
                <a:spcPct val="90000"/>
              </a:lnSpc>
              <a:spcBef>
                <a:spcPct val="0"/>
              </a:spcBef>
              <a:buNone/>
              <a:defRPr sz="19201" kern="1200">
                <a:solidFill>
                  <a:schemeClr val="tx1"/>
                </a:solidFill>
                <a:latin typeface="+mj-lt"/>
                <a:ea typeface="+mj-ea"/>
                <a:cs typeface="+mj-cs"/>
              </a:defRPr>
            </a:lvl1pPr>
          </a:lstStyle>
          <a:p>
            <a:pPr algn="l"/>
            <a:r>
              <a:rPr lang="en-US" sz="11500" b="1" i="0" u="none" strike="noStrike" dirty="0">
                <a:solidFill>
                  <a:srgbClr val="000000"/>
                </a:solidFill>
                <a:effectLst/>
                <a:latin typeface="Aptos" panose="020B0004020202020204" pitchFamily="34" charset="0"/>
              </a:rPr>
              <a:t>Leave Implications on Benefits</a:t>
            </a:r>
          </a:p>
        </p:txBody>
      </p:sp>
      <p:pic>
        <p:nvPicPr>
          <p:cNvPr id="12" name="Picture 11" descr="Farmingdale State College logo">
            <a:extLst>
              <a:ext uri="{FF2B5EF4-FFF2-40B4-BE49-F238E27FC236}">
                <a16:creationId xmlns:a16="http://schemas.microsoft.com/office/drawing/2014/main" id="{27F2E326-6657-04AB-769C-97217D767694}"/>
              </a:ext>
            </a:extLst>
          </p:cNvPr>
          <p:cNvPicPr>
            <a:picLocks noChangeAspect="1"/>
          </p:cNvPicPr>
          <p:nvPr/>
        </p:nvPicPr>
        <p:blipFill>
          <a:blip r:embed="rId4"/>
          <a:stretch>
            <a:fillRect/>
          </a:stretch>
        </p:blipFill>
        <p:spPr>
          <a:xfrm>
            <a:off x="28858464" y="19911617"/>
            <a:ext cx="3639573" cy="1610367"/>
          </a:xfrm>
          <a:prstGeom prst="rect">
            <a:avLst/>
          </a:prstGeom>
        </p:spPr>
      </p:pic>
      <p:sp>
        <p:nvSpPr>
          <p:cNvPr id="25" name="Rectangle 24">
            <a:extLst>
              <a:ext uri="{FF2B5EF4-FFF2-40B4-BE49-F238E27FC236}">
                <a16:creationId xmlns:a16="http://schemas.microsoft.com/office/drawing/2014/main" id="{A98E74B0-6E34-66EE-32AF-DC82782A66A3}"/>
              </a:ext>
            </a:extLst>
          </p:cNvPr>
          <p:cNvSpPr/>
          <p:nvPr/>
        </p:nvSpPr>
        <p:spPr>
          <a:xfrm>
            <a:off x="986771" y="3852770"/>
            <a:ext cx="31931629" cy="7120029"/>
          </a:xfrm>
          <a:prstGeom prst="rect">
            <a:avLst/>
          </a:prstGeom>
        </p:spPr>
        <p:txBody>
          <a:bodyPr wrap="square" numCol="1" anchor="t">
            <a:noAutofit/>
          </a:bodyPr>
          <a:lstStyle/>
          <a:p>
            <a:pPr marL="857250" indent="-857250" algn="l">
              <a:buFont typeface="Arial" panose="020B0604020202020204" pitchFamily="34" charset="0"/>
              <a:buChar char="•"/>
            </a:pPr>
            <a:r>
              <a:rPr lang="en-US" sz="7200" b="1" i="0" u="none" strike="noStrike" dirty="0">
                <a:solidFill>
                  <a:srgbClr val="000000"/>
                </a:solidFill>
                <a:effectLst/>
              </a:rPr>
              <a:t>Health Insurance:</a:t>
            </a:r>
            <a:r>
              <a:rPr lang="en-US" sz="7200" b="0" i="0" u="none" strike="noStrike" dirty="0">
                <a:solidFill>
                  <a:srgbClr val="000000"/>
                </a:solidFill>
                <a:effectLst/>
              </a:rPr>
              <a:t> Premiums must still be paid. On unpaid leave, full cost is the employee's responsibility ($1500–$2200/month for family). More at: </a:t>
            </a:r>
            <a:r>
              <a:rPr lang="en-US" sz="7200" b="0" i="0" u="none" strike="noStrike" dirty="0">
                <a:solidFill>
                  <a:srgbClr val="000000"/>
                </a:solidFill>
                <a:effectLst/>
                <a:hlinkClick r:id="rId5"/>
              </a:rPr>
              <a:t>https://www.cs.ny.gov/forms/ps431.pdf</a:t>
            </a:r>
            <a:endParaRPr lang="en-US" sz="7200" b="0" i="0" u="none" strike="noStrike" dirty="0">
              <a:solidFill>
                <a:srgbClr val="000000"/>
              </a:solidFill>
              <a:effectLst/>
            </a:endParaRPr>
          </a:p>
          <a:p>
            <a:pPr marL="857250" indent="-857250" algn="l">
              <a:buFont typeface="Arial" panose="020B0604020202020204" pitchFamily="34" charset="0"/>
              <a:buChar char="•"/>
            </a:pPr>
            <a:endParaRPr lang="en-US" sz="7200" b="0" i="0" u="none" strike="noStrike" dirty="0">
              <a:solidFill>
                <a:srgbClr val="000000"/>
              </a:solidFill>
              <a:effectLst/>
            </a:endParaRPr>
          </a:p>
          <a:p>
            <a:pPr marL="857250" indent="-857250" algn="l">
              <a:buFont typeface="Arial" panose="020B0604020202020204" pitchFamily="34" charset="0"/>
              <a:buChar char="•"/>
            </a:pPr>
            <a:r>
              <a:rPr lang="en-US" sz="7200" b="1" i="0" u="none" strike="noStrike" dirty="0">
                <a:solidFill>
                  <a:srgbClr val="000000"/>
                </a:solidFill>
                <a:effectLst/>
              </a:rPr>
              <a:t>Retirement:</a:t>
            </a:r>
            <a:r>
              <a:rPr lang="en-US" sz="7200" b="0" i="0" u="none" strike="noStrike" dirty="0">
                <a:solidFill>
                  <a:srgbClr val="000000"/>
                </a:solidFill>
                <a:effectLst/>
              </a:rPr>
              <a:t> Contributions based on earnings. No contributions or service credit during unpaid leave.</a:t>
            </a:r>
          </a:p>
          <a:p>
            <a:pPr marL="857250" indent="-857250" algn="l">
              <a:buFont typeface="Arial" panose="020B0604020202020204" pitchFamily="34" charset="0"/>
              <a:buChar char="•"/>
            </a:pPr>
            <a:endParaRPr lang="en-US" sz="7200" b="0" i="0" u="none" strike="noStrike" dirty="0">
              <a:solidFill>
                <a:srgbClr val="000000"/>
              </a:solidFill>
              <a:effectLst/>
            </a:endParaRPr>
          </a:p>
          <a:p>
            <a:pPr marL="857250" indent="-857250" algn="l">
              <a:buFont typeface="Arial" panose="020B0604020202020204" pitchFamily="34" charset="0"/>
              <a:buChar char="•"/>
            </a:pPr>
            <a:r>
              <a:rPr lang="en-US" sz="7200" b="1" i="0" u="none" strike="noStrike" dirty="0">
                <a:solidFill>
                  <a:srgbClr val="000000"/>
                </a:solidFill>
                <a:effectLst/>
              </a:rPr>
              <a:t>Accruals &amp; Holidays:</a:t>
            </a:r>
            <a:r>
              <a:rPr lang="en-US" sz="7200" b="0" i="0" u="none" strike="noStrike" dirty="0">
                <a:solidFill>
                  <a:srgbClr val="000000"/>
                </a:solidFill>
                <a:effectLst/>
              </a:rPr>
              <a:t> Not earned during unpaid leave</a:t>
            </a:r>
          </a:p>
          <a:p>
            <a:pPr marL="857250" indent="-857250" algn="l">
              <a:buFont typeface="Arial" panose="020B0604020202020204" pitchFamily="34" charset="0"/>
              <a:buChar char="•"/>
            </a:pPr>
            <a:endParaRPr lang="en-US" sz="7200" b="0" i="0" u="none" strike="noStrike" dirty="0">
              <a:solidFill>
                <a:srgbClr val="000000"/>
              </a:solidFill>
              <a:effectLst/>
            </a:endParaRPr>
          </a:p>
          <a:p>
            <a:pPr marL="857250" indent="-857250" algn="l">
              <a:buFont typeface="Arial" panose="020B0604020202020204" pitchFamily="34" charset="0"/>
              <a:buChar char="•"/>
            </a:pPr>
            <a:r>
              <a:rPr lang="en-US" sz="7200" b="1" i="0" u="none" strike="noStrike" dirty="0">
                <a:solidFill>
                  <a:srgbClr val="000000"/>
                </a:solidFill>
                <a:effectLst/>
              </a:rPr>
              <a:t>Tenure/Appointment Timeline:</a:t>
            </a:r>
            <a:r>
              <a:rPr lang="en-US" sz="7200" b="0" i="0" u="none" strike="noStrike" dirty="0">
                <a:solidFill>
                  <a:srgbClr val="000000"/>
                </a:solidFill>
                <a:effectLst/>
              </a:rPr>
              <a:t> May be affected—consult HR.</a:t>
            </a:r>
          </a:p>
        </p:txBody>
      </p:sp>
    </p:spTree>
    <p:extLst>
      <p:ext uri="{BB962C8B-B14F-4D97-AF65-F5344CB8AC3E}">
        <p14:creationId xmlns:p14="http://schemas.microsoft.com/office/powerpoint/2010/main" val="2306104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1BD511B-B304-6A65-0419-8F4F4E4C9844}"/>
            </a:ext>
          </a:extLst>
        </p:cNvPr>
        <p:cNvGrpSpPr/>
        <p:nvPr/>
      </p:nvGrpSpPr>
      <p:grpSpPr>
        <a:xfrm>
          <a:off x="0" y="0"/>
          <a:ext cx="0" cy="0"/>
          <a:chOff x="0" y="0"/>
          <a:chExt cx="0" cy="0"/>
        </a:xfrm>
      </p:grpSpPr>
      <p:sp>
        <p:nvSpPr>
          <p:cNvPr id="17" name="Title 4">
            <a:extLst>
              <a:ext uri="{FF2B5EF4-FFF2-40B4-BE49-F238E27FC236}">
                <a16:creationId xmlns:a16="http://schemas.microsoft.com/office/drawing/2014/main" id="{D5FDBC57-691E-3A1A-33C4-9E69F6DC20E8}"/>
              </a:ext>
            </a:extLst>
          </p:cNvPr>
          <p:cNvSpPr>
            <a:spLocks noGrp="1"/>
          </p:cNvSpPr>
          <p:nvPr>
            <p:ph type="title"/>
          </p:nvPr>
        </p:nvSpPr>
        <p:spPr>
          <a:xfrm>
            <a:off x="2013412" y="1375687"/>
            <a:ext cx="29878346" cy="6753519"/>
          </a:xfrm>
          <a:prstGeom prst="rect">
            <a:avLst/>
          </a:prstGeom>
        </p:spPr>
        <p:txBody>
          <a:bodyPr vert="horz" lIns="91440" tIns="45720" rIns="91440" bIns="45720" rtlCol="0" anchor="t" anchorCtr="0">
            <a:noAutofit/>
          </a:bodyPr>
          <a:lstStyle>
            <a:lvl1pPr algn="ctr" defTabSz="2926226" rtl="0" eaLnBrk="1" latinLnBrk="0" hangingPunct="1">
              <a:lnSpc>
                <a:spcPct val="90000"/>
              </a:lnSpc>
              <a:spcBef>
                <a:spcPct val="0"/>
              </a:spcBef>
              <a:buNone/>
              <a:defRPr sz="19201" kern="1200">
                <a:solidFill>
                  <a:schemeClr val="tx1"/>
                </a:solidFill>
                <a:latin typeface="+mj-lt"/>
                <a:ea typeface="+mj-ea"/>
                <a:cs typeface="+mj-cs"/>
              </a:defRPr>
            </a:lvl1pPr>
          </a:lstStyle>
          <a:p>
            <a:pPr algn="l"/>
            <a:r>
              <a:rPr lang="en-US" sz="8000" b="1" i="0" u="none" strike="noStrike" dirty="0">
                <a:solidFill>
                  <a:srgbClr val="000000"/>
                </a:solidFill>
                <a:effectLst/>
                <a:latin typeface="Aptos" panose="020B0004020202020204" pitchFamily="34" charset="0"/>
              </a:rPr>
              <a:t>Adding a Newborn/Newly Adopted Child to Health Insurance</a:t>
            </a:r>
          </a:p>
        </p:txBody>
      </p:sp>
      <p:pic>
        <p:nvPicPr>
          <p:cNvPr id="12" name="Picture 11" descr="Farmingdale State College logo">
            <a:extLst>
              <a:ext uri="{FF2B5EF4-FFF2-40B4-BE49-F238E27FC236}">
                <a16:creationId xmlns:a16="http://schemas.microsoft.com/office/drawing/2014/main" id="{B709ED53-CB15-3844-380D-7F65DAED4015}"/>
              </a:ext>
            </a:extLst>
          </p:cNvPr>
          <p:cNvPicPr>
            <a:picLocks noChangeAspect="1"/>
          </p:cNvPicPr>
          <p:nvPr/>
        </p:nvPicPr>
        <p:blipFill>
          <a:blip r:embed="rId4"/>
          <a:stretch>
            <a:fillRect/>
          </a:stretch>
        </p:blipFill>
        <p:spPr>
          <a:xfrm>
            <a:off x="28858464" y="19911617"/>
            <a:ext cx="3639573" cy="1610367"/>
          </a:xfrm>
          <a:prstGeom prst="rect">
            <a:avLst/>
          </a:prstGeom>
        </p:spPr>
      </p:pic>
      <p:sp>
        <p:nvSpPr>
          <p:cNvPr id="25" name="Rectangle 24">
            <a:extLst>
              <a:ext uri="{FF2B5EF4-FFF2-40B4-BE49-F238E27FC236}">
                <a16:creationId xmlns:a16="http://schemas.microsoft.com/office/drawing/2014/main" id="{DBCA9779-613E-9F7F-E122-CD60B67B18EA}"/>
              </a:ext>
            </a:extLst>
          </p:cNvPr>
          <p:cNvSpPr/>
          <p:nvPr/>
        </p:nvSpPr>
        <p:spPr>
          <a:xfrm>
            <a:off x="986771" y="3852770"/>
            <a:ext cx="31931629" cy="7120029"/>
          </a:xfrm>
          <a:prstGeom prst="rect">
            <a:avLst/>
          </a:prstGeom>
        </p:spPr>
        <p:txBody>
          <a:bodyPr wrap="square" numCol="1" anchor="t">
            <a:noAutofit/>
          </a:bodyPr>
          <a:lstStyle/>
          <a:p>
            <a:pPr algn="l"/>
            <a:r>
              <a:rPr lang="en-US" sz="8000" b="0" i="0" u="none" strike="noStrike" dirty="0">
                <a:solidFill>
                  <a:srgbClr val="000000"/>
                </a:solidFill>
                <a:effectLst/>
              </a:rPr>
              <a:t>Submit form PS-404 within 30 days.</a:t>
            </a:r>
          </a:p>
          <a:p>
            <a:pPr algn="l">
              <a:buFont typeface="Arial" panose="020B0604020202020204" pitchFamily="34" charset="0"/>
              <a:buChar char="•"/>
            </a:pPr>
            <a:endParaRPr lang="en-US" sz="8000" dirty="0">
              <a:solidFill>
                <a:srgbClr val="000000"/>
              </a:solidFill>
            </a:endParaRPr>
          </a:p>
          <a:p>
            <a:pPr algn="l"/>
            <a:r>
              <a:rPr lang="en-US" sz="8000" b="0" i="0" u="none" strike="noStrike" dirty="0">
                <a:solidFill>
                  <a:srgbClr val="000000"/>
                </a:solidFill>
                <a:effectLst/>
              </a:rPr>
              <a:t>Required documents:</a:t>
            </a:r>
          </a:p>
          <a:p>
            <a:pPr marL="1143000" lvl="1" indent="-685800" algn="l">
              <a:buFont typeface="Arial" panose="020B0604020202020204" pitchFamily="34" charset="0"/>
              <a:buChar char="•"/>
            </a:pPr>
            <a:r>
              <a:rPr lang="en-US" sz="8000" b="0" i="0" u="none" strike="noStrike" dirty="0">
                <a:solidFill>
                  <a:srgbClr val="000000"/>
                </a:solidFill>
                <a:effectLst/>
              </a:rPr>
              <a:t>Birth certificate</a:t>
            </a:r>
          </a:p>
          <a:p>
            <a:pPr marL="1143000" lvl="1" indent="-685800" algn="l">
              <a:buFont typeface="Arial" panose="020B0604020202020204" pitchFamily="34" charset="0"/>
              <a:buChar char="•"/>
            </a:pPr>
            <a:r>
              <a:rPr lang="en-US" sz="8000" b="0" i="0" u="none" strike="noStrike" dirty="0">
                <a:solidFill>
                  <a:srgbClr val="000000"/>
                </a:solidFill>
                <a:effectLst/>
              </a:rPr>
              <a:t>Social Security number</a:t>
            </a:r>
          </a:p>
          <a:p>
            <a:pPr marL="1143000" lvl="1" indent="-685800" algn="l">
              <a:buFont typeface="Arial" panose="020B0604020202020204" pitchFamily="34" charset="0"/>
              <a:buChar char="•"/>
            </a:pPr>
            <a:r>
              <a:rPr lang="en-US" sz="8000" b="0" i="0" u="none" strike="noStrike" dirty="0">
                <a:solidFill>
                  <a:srgbClr val="000000"/>
                </a:solidFill>
                <a:effectLst/>
              </a:rPr>
              <a:t>Adoption papers (if applicable)</a:t>
            </a:r>
          </a:p>
          <a:p>
            <a:pPr marL="1143000" lvl="1" indent="-685800" algn="l">
              <a:buFont typeface="Arial" panose="020B0604020202020204" pitchFamily="34" charset="0"/>
              <a:buChar char="•"/>
            </a:pPr>
            <a:r>
              <a:rPr lang="en-US" sz="8000" b="0" i="0" u="none" strike="noStrike" dirty="0">
                <a:solidFill>
                  <a:srgbClr val="000000"/>
                </a:solidFill>
                <a:effectLst/>
              </a:rPr>
              <a:t>Statement of Dependence (if needed)</a:t>
            </a:r>
          </a:p>
        </p:txBody>
      </p:sp>
    </p:spTree>
    <p:extLst>
      <p:ext uri="{BB962C8B-B14F-4D97-AF65-F5344CB8AC3E}">
        <p14:creationId xmlns:p14="http://schemas.microsoft.com/office/powerpoint/2010/main" val="3139593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6539"/>
            <a:lum/>
          </a:blip>
          <a:srcRect/>
          <a:tile tx="0" ty="0" sx="100000" sy="100000" flip="none" algn="tl"/>
        </a:blipFill>
        <a:effectLst/>
      </p:bgPr>
    </p:bg>
    <p:spTree>
      <p:nvGrpSpPr>
        <p:cNvPr id="1" name="">
          <a:extLst>
            <a:ext uri="{FF2B5EF4-FFF2-40B4-BE49-F238E27FC236}">
              <a16:creationId xmlns:a16="http://schemas.microsoft.com/office/drawing/2014/main" id="{659977AE-28BF-31A5-EF95-1276567CD406}"/>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918400" cy="2194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4">
            <a:extLst>
              <a:ext uri="{FF2B5EF4-FFF2-40B4-BE49-F238E27FC236}">
                <a16:creationId xmlns:a16="http://schemas.microsoft.com/office/drawing/2014/main" id="{6639D7B2-A51A-045C-88FF-B827540E67D1}"/>
              </a:ext>
            </a:extLst>
          </p:cNvPr>
          <p:cNvSpPr>
            <a:spLocks noGrp="1"/>
          </p:cNvSpPr>
          <p:nvPr>
            <p:ph type="title"/>
          </p:nvPr>
        </p:nvSpPr>
        <p:spPr>
          <a:xfrm>
            <a:off x="1703527" y="1609344"/>
            <a:ext cx="9233611" cy="4681728"/>
          </a:xfrm>
          <a:prstGeom prst="rect">
            <a:avLst/>
          </a:prstGeom>
        </p:spPr>
        <p:txBody>
          <a:bodyPr vert="horz" lIns="91440" tIns="45720" rIns="91440" bIns="45720" rtlCol="0" anchor="ctr" anchorCtr="0">
            <a:normAutofit/>
          </a:bodyPr>
          <a:lstStyle>
            <a:lvl1pPr algn="ctr" defTabSz="2926226" rtl="0" eaLnBrk="1" latinLnBrk="0" hangingPunct="1">
              <a:lnSpc>
                <a:spcPct val="90000"/>
              </a:lnSpc>
              <a:spcBef>
                <a:spcPct val="0"/>
              </a:spcBef>
              <a:buNone/>
              <a:defRPr sz="19201" kern="1200">
                <a:solidFill>
                  <a:schemeClr val="tx1"/>
                </a:solidFill>
                <a:latin typeface="+mj-lt"/>
                <a:ea typeface="+mj-ea"/>
                <a:cs typeface="+mj-cs"/>
              </a:defRPr>
            </a:lvl1pPr>
          </a:lstStyle>
          <a:p>
            <a:pPr algn="l" defTabSz="914400"/>
            <a:r>
              <a:rPr lang="en-US" sz="11000" b="1" i="0" u="none" strike="noStrike" kern="1200">
                <a:solidFill>
                  <a:schemeClr val="tx1"/>
                </a:solidFill>
                <a:effectLst/>
                <a:latin typeface="+mj-lt"/>
                <a:ea typeface="+mj-ea"/>
                <a:cs typeface="+mj-cs"/>
              </a:rPr>
              <a:t>Dental &amp; Vision Coverage</a:t>
            </a:r>
          </a:p>
        </p:txBody>
      </p:sp>
      <p:sp>
        <p:nvSpPr>
          <p:cNvPr id="32"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240009" y="3925519"/>
            <a:ext cx="4974336" cy="49378"/>
          </a:xfrm>
          <a:custGeom>
            <a:avLst/>
            <a:gdLst>
              <a:gd name="connsiteX0" fmla="*/ 0 w 4974336"/>
              <a:gd name="connsiteY0" fmla="*/ 0 h 49378"/>
              <a:gd name="connsiteX1" fmla="*/ 522305 w 4974336"/>
              <a:gd name="connsiteY1" fmla="*/ 0 h 49378"/>
              <a:gd name="connsiteX2" fmla="*/ 1193841 w 4974336"/>
              <a:gd name="connsiteY2" fmla="*/ 0 h 49378"/>
              <a:gd name="connsiteX3" fmla="*/ 1765889 w 4974336"/>
              <a:gd name="connsiteY3" fmla="*/ 0 h 49378"/>
              <a:gd name="connsiteX4" fmla="*/ 2288195 w 4974336"/>
              <a:gd name="connsiteY4" fmla="*/ 0 h 49378"/>
              <a:gd name="connsiteX5" fmla="*/ 2959730 w 4974336"/>
              <a:gd name="connsiteY5" fmla="*/ 0 h 49378"/>
              <a:gd name="connsiteX6" fmla="*/ 3581522 w 4974336"/>
              <a:gd name="connsiteY6" fmla="*/ 0 h 49378"/>
              <a:gd name="connsiteX7" fmla="*/ 4203314 w 4974336"/>
              <a:gd name="connsiteY7" fmla="*/ 0 h 49378"/>
              <a:gd name="connsiteX8" fmla="*/ 4974336 w 4974336"/>
              <a:gd name="connsiteY8" fmla="*/ 0 h 49378"/>
              <a:gd name="connsiteX9" fmla="*/ 4974336 w 4974336"/>
              <a:gd name="connsiteY9" fmla="*/ 49378 h 49378"/>
              <a:gd name="connsiteX10" fmla="*/ 4452031 w 4974336"/>
              <a:gd name="connsiteY10" fmla="*/ 49378 h 49378"/>
              <a:gd name="connsiteX11" fmla="*/ 3979469 w 4974336"/>
              <a:gd name="connsiteY11" fmla="*/ 49378 h 49378"/>
              <a:gd name="connsiteX12" fmla="*/ 3307933 w 4974336"/>
              <a:gd name="connsiteY12" fmla="*/ 49378 h 49378"/>
              <a:gd name="connsiteX13" fmla="*/ 2785628 w 4974336"/>
              <a:gd name="connsiteY13" fmla="*/ 49378 h 49378"/>
              <a:gd name="connsiteX14" fmla="*/ 2114093 w 4974336"/>
              <a:gd name="connsiteY14" fmla="*/ 49378 h 49378"/>
              <a:gd name="connsiteX15" fmla="*/ 1392814 w 4974336"/>
              <a:gd name="connsiteY15" fmla="*/ 49378 h 49378"/>
              <a:gd name="connsiteX16" fmla="*/ 820765 w 4974336"/>
              <a:gd name="connsiteY16" fmla="*/ 49378 h 49378"/>
              <a:gd name="connsiteX17" fmla="*/ 0 w 4974336"/>
              <a:gd name="connsiteY17" fmla="*/ 49378 h 49378"/>
              <a:gd name="connsiteX18" fmla="*/ 0 w 4974336"/>
              <a:gd name="connsiteY18" fmla="*/ 0 h 49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74336" h="49378" fill="none" extrusionOk="0">
                <a:moveTo>
                  <a:pt x="0" y="0"/>
                </a:moveTo>
                <a:cubicBezTo>
                  <a:pt x="175889" y="8970"/>
                  <a:pt x="337528" y="-24515"/>
                  <a:pt x="522305" y="0"/>
                </a:cubicBezTo>
                <a:cubicBezTo>
                  <a:pt x="707082" y="24515"/>
                  <a:pt x="1045294" y="-1268"/>
                  <a:pt x="1193841" y="0"/>
                </a:cubicBezTo>
                <a:cubicBezTo>
                  <a:pt x="1342388" y="1268"/>
                  <a:pt x="1606941" y="-10007"/>
                  <a:pt x="1765889" y="0"/>
                </a:cubicBezTo>
                <a:cubicBezTo>
                  <a:pt x="1924837" y="10007"/>
                  <a:pt x="2174022" y="22527"/>
                  <a:pt x="2288195" y="0"/>
                </a:cubicBezTo>
                <a:cubicBezTo>
                  <a:pt x="2402368" y="-22527"/>
                  <a:pt x="2649219" y="-18665"/>
                  <a:pt x="2959730" y="0"/>
                </a:cubicBezTo>
                <a:cubicBezTo>
                  <a:pt x="3270242" y="18665"/>
                  <a:pt x="3302191" y="18804"/>
                  <a:pt x="3581522" y="0"/>
                </a:cubicBezTo>
                <a:cubicBezTo>
                  <a:pt x="3860853" y="-18804"/>
                  <a:pt x="3987317" y="-26721"/>
                  <a:pt x="4203314" y="0"/>
                </a:cubicBezTo>
                <a:cubicBezTo>
                  <a:pt x="4419311" y="26721"/>
                  <a:pt x="4808335" y="11824"/>
                  <a:pt x="4974336" y="0"/>
                </a:cubicBezTo>
                <a:cubicBezTo>
                  <a:pt x="4975603" y="16364"/>
                  <a:pt x="4976120" y="31517"/>
                  <a:pt x="4974336" y="49378"/>
                </a:cubicBezTo>
                <a:cubicBezTo>
                  <a:pt x="4867074" y="45485"/>
                  <a:pt x="4653749" y="61866"/>
                  <a:pt x="4452031" y="49378"/>
                </a:cubicBezTo>
                <a:cubicBezTo>
                  <a:pt x="4250313" y="36890"/>
                  <a:pt x="4170667" y="41513"/>
                  <a:pt x="3979469" y="49378"/>
                </a:cubicBezTo>
                <a:cubicBezTo>
                  <a:pt x="3788271" y="57243"/>
                  <a:pt x="3575348" y="77457"/>
                  <a:pt x="3307933" y="49378"/>
                </a:cubicBezTo>
                <a:cubicBezTo>
                  <a:pt x="3040518" y="21299"/>
                  <a:pt x="3038707" y="73905"/>
                  <a:pt x="2785628" y="49378"/>
                </a:cubicBezTo>
                <a:cubicBezTo>
                  <a:pt x="2532549" y="24851"/>
                  <a:pt x="2382904" y="72003"/>
                  <a:pt x="2114093" y="49378"/>
                </a:cubicBezTo>
                <a:cubicBezTo>
                  <a:pt x="1845283" y="26753"/>
                  <a:pt x="1570150" y="48918"/>
                  <a:pt x="1392814" y="49378"/>
                </a:cubicBezTo>
                <a:cubicBezTo>
                  <a:pt x="1215478" y="49838"/>
                  <a:pt x="1086633" y="36687"/>
                  <a:pt x="820765" y="49378"/>
                </a:cubicBezTo>
                <a:cubicBezTo>
                  <a:pt x="554897" y="62069"/>
                  <a:pt x="326207" y="13961"/>
                  <a:pt x="0" y="49378"/>
                </a:cubicBezTo>
                <a:cubicBezTo>
                  <a:pt x="2327" y="30612"/>
                  <a:pt x="-909" y="10053"/>
                  <a:pt x="0" y="0"/>
                </a:cubicBezTo>
                <a:close/>
              </a:path>
              <a:path w="4974336" h="49378" stroke="0" extrusionOk="0">
                <a:moveTo>
                  <a:pt x="0" y="0"/>
                </a:moveTo>
                <a:cubicBezTo>
                  <a:pt x="216916" y="-20490"/>
                  <a:pt x="295985" y="9671"/>
                  <a:pt x="572049" y="0"/>
                </a:cubicBezTo>
                <a:cubicBezTo>
                  <a:pt x="848113" y="-9671"/>
                  <a:pt x="939614" y="21402"/>
                  <a:pt x="1044611" y="0"/>
                </a:cubicBezTo>
                <a:cubicBezTo>
                  <a:pt x="1149608" y="-21402"/>
                  <a:pt x="1417404" y="13067"/>
                  <a:pt x="1765889" y="0"/>
                </a:cubicBezTo>
                <a:cubicBezTo>
                  <a:pt x="2114374" y="-13067"/>
                  <a:pt x="2169584" y="21099"/>
                  <a:pt x="2337938" y="0"/>
                </a:cubicBezTo>
                <a:cubicBezTo>
                  <a:pt x="2506292" y="-21099"/>
                  <a:pt x="2716452" y="-217"/>
                  <a:pt x="2909987" y="0"/>
                </a:cubicBezTo>
                <a:cubicBezTo>
                  <a:pt x="3103522" y="217"/>
                  <a:pt x="3429394" y="-4019"/>
                  <a:pt x="3631265" y="0"/>
                </a:cubicBezTo>
                <a:cubicBezTo>
                  <a:pt x="3833136" y="4019"/>
                  <a:pt x="3956401" y="-2973"/>
                  <a:pt x="4153571" y="0"/>
                </a:cubicBezTo>
                <a:cubicBezTo>
                  <a:pt x="4350741" y="2973"/>
                  <a:pt x="4580237" y="-25538"/>
                  <a:pt x="4974336" y="0"/>
                </a:cubicBezTo>
                <a:cubicBezTo>
                  <a:pt x="4972551" y="21886"/>
                  <a:pt x="4972799" y="36836"/>
                  <a:pt x="4974336" y="49378"/>
                </a:cubicBezTo>
                <a:cubicBezTo>
                  <a:pt x="4782681" y="38067"/>
                  <a:pt x="4624265" y="24402"/>
                  <a:pt x="4452031" y="49378"/>
                </a:cubicBezTo>
                <a:cubicBezTo>
                  <a:pt x="4279798" y="74354"/>
                  <a:pt x="3993292" y="48363"/>
                  <a:pt x="3830239" y="49378"/>
                </a:cubicBezTo>
                <a:cubicBezTo>
                  <a:pt x="3667186" y="50393"/>
                  <a:pt x="3477285" y="35365"/>
                  <a:pt x="3258190" y="49378"/>
                </a:cubicBezTo>
                <a:cubicBezTo>
                  <a:pt x="3039095" y="63391"/>
                  <a:pt x="2767884" y="22165"/>
                  <a:pt x="2536911" y="49378"/>
                </a:cubicBezTo>
                <a:cubicBezTo>
                  <a:pt x="2305938" y="76591"/>
                  <a:pt x="1970994" y="64577"/>
                  <a:pt x="1815633" y="49378"/>
                </a:cubicBezTo>
                <a:cubicBezTo>
                  <a:pt x="1660272" y="34179"/>
                  <a:pt x="1529635" y="24935"/>
                  <a:pt x="1293327" y="49378"/>
                </a:cubicBezTo>
                <a:cubicBezTo>
                  <a:pt x="1057019" y="73821"/>
                  <a:pt x="825406" y="55111"/>
                  <a:pt x="671535" y="49378"/>
                </a:cubicBezTo>
                <a:cubicBezTo>
                  <a:pt x="517664" y="43645"/>
                  <a:pt x="312717" y="82620"/>
                  <a:pt x="0" y="49378"/>
                </a:cubicBezTo>
                <a:cubicBezTo>
                  <a:pt x="86" y="39408"/>
                  <a:pt x="-130" y="24363"/>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29CE330-6888-98C5-6DD5-EE2B27B0199C}"/>
              </a:ext>
            </a:extLst>
          </p:cNvPr>
          <p:cNvSpPr/>
          <p:nvPr/>
        </p:nvSpPr>
        <p:spPr>
          <a:xfrm>
            <a:off x="12566596" y="1609344"/>
            <a:ext cx="18615355" cy="4681728"/>
          </a:xfrm>
          <a:prstGeom prst="rect">
            <a:avLst/>
          </a:prstGeom>
        </p:spPr>
        <p:txBody>
          <a:bodyPr vert="horz" lIns="91440" tIns="45720" rIns="91440" bIns="45720" numCol="1" rtlCol="0" anchor="ctr">
            <a:normAutofit/>
          </a:bodyPr>
          <a:lstStyle/>
          <a:p>
            <a:pPr marL="1143000" indent="-228600" defTabSz="914400">
              <a:lnSpc>
                <a:spcPct val="90000"/>
              </a:lnSpc>
              <a:spcAft>
                <a:spcPts val="600"/>
              </a:spcAft>
              <a:buFont typeface="Arial" panose="020B0604020202020204" pitchFamily="34" charset="0"/>
              <a:buChar char="•"/>
            </a:pPr>
            <a:endParaRPr lang="en-US" sz="6000" dirty="0"/>
          </a:p>
          <a:p>
            <a:pPr marL="914400" defTabSz="914400">
              <a:lnSpc>
                <a:spcPct val="90000"/>
              </a:lnSpc>
              <a:spcAft>
                <a:spcPts val="600"/>
              </a:spcAft>
            </a:pPr>
            <a:r>
              <a:rPr lang="en-US" sz="6000" b="1" i="0" u="none" strike="noStrike" dirty="0">
                <a:effectLst/>
              </a:rPr>
              <a:t>CSEA &amp; UUP:</a:t>
            </a:r>
            <a:r>
              <a:rPr lang="en-US" sz="6000" b="0" i="0" u="none" strike="noStrike" dirty="0">
                <a:effectLst/>
              </a:rPr>
              <a:t> Contact your union directly.</a:t>
            </a:r>
          </a:p>
          <a:p>
            <a:pPr marL="1143000" indent="-228600" defTabSz="914400">
              <a:lnSpc>
                <a:spcPct val="90000"/>
              </a:lnSpc>
              <a:spcAft>
                <a:spcPts val="600"/>
              </a:spcAft>
              <a:buFont typeface="Arial" panose="020B0604020202020204" pitchFamily="34" charset="0"/>
              <a:buChar char="•"/>
            </a:pPr>
            <a:endParaRPr lang="en-US" sz="6000" b="0" i="0" u="none" strike="noStrike" dirty="0">
              <a:effectLst/>
            </a:endParaRPr>
          </a:p>
          <a:p>
            <a:pPr marL="914400" defTabSz="914400">
              <a:lnSpc>
                <a:spcPct val="90000"/>
              </a:lnSpc>
              <a:spcAft>
                <a:spcPts val="600"/>
              </a:spcAft>
            </a:pPr>
            <a:r>
              <a:rPr lang="en-US" sz="6000" b="1" i="0" u="none" strike="noStrike" dirty="0">
                <a:effectLst/>
              </a:rPr>
              <a:t>M/C, PEF, NYSCOPBA, PBANYS:</a:t>
            </a:r>
            <a:r>
              <a:rPr lang="en-US" sz="6000" b="0" i="0" u="none" strike="noStrike" dirty="0">
                <a:effectLst/>
              </a:rPr>
              <a:t> Use PS-404 to elect coverage.</a:t>
            </a:r>
          </a:p>
        </p:txBody>
      </p:sp>
      <p:pic>
        <p:nvPicPr>
          <p:cNvPr id="3" name="Picture 2" descr="A logo with text on it&#10;&#10;AI-generated content may be incorrect.">
            <a:extLst>
              <a:ext uri="{FF2B5EF4-FFF2-40B4-BE49-F238E27FC236}">
                <a16:creationId xmlns:a16="http://schemas.microsoft.com/office/drawing/2014/main" id="{C9E05AA1-F351-2E52-7D0E-489903AFC890}"/>
              </a:ext>
            </a:extLst>
          </p:cNvPr>
          <p:cNvPicPr>
            <a:picLocks noChangeAspect="1"/>
          </p:cNvPicPr>
          <p:nvPr/>
        </p:nvPicPr>
        <p:blipFill>
          <a:blip r:embed="rId4"/>
          <a:stretch>
            <a:fillRect/>
          </a:stretch>
        </p:blipFill>
        <p:spPr>
          <a:xfrm>
            <a:off x="1703527" y="10976051"/>
            <a:ext cx="29478427" cy="5379814"/>
          </a:xfrm>
          <a:prstGeom prst="rect">
            <a:avLst/>
          </a:prstGeom>
          <a:ln>
            <a:noFill/>
          </a:ln>
        </p:spPr>
      </p:pic>
      <p:pic>
        <p:nvPicPr>
          <p:cNvPr id="12" name="Picture 11" descr="Farmingdale State College logo">
            <a:extLst>
              <a:ext uri="{FF2B5EF4-FFF2-40B4-BE49-F238E27FC236}">
                <a16:creationId xmlns:a16="http://schemas.microsoft.com/office/drawing/2014/main" id="{79433CCB-44A6-4669-A679-49B2D3A95505}"/>
              </a:ext>
            </a:extLst>
          </p:cNvPr>
          <p:cNvPicPr>
            <a:picLocks noChangeAspect="1"/>
          </p:cNvPicPr>
          <p:nvPr/>
        </p:nvPicPr>
        <p:blipFill>
          <a:blip r:embed="rId5"/>
          <a:stretch>
            <a:fillRect/>
          </a:stretch>
        </p:blipFill>
        <p:spPr>
          <a:xfrm>
            <a:off x="28858464" y="19911617"/>
            <a:ext cx="3639573" cy="1610367"/>
          </a:xfrm>
          <a:prstGeom prst="rect">
            <a:avLst/>
          </a:prstGeom>
        </p:spPr>
      </p:pic>
    </p:spTree>
    <p:extLst>
      <p:ext uri="{BB962C8B-B14F-4D97-AF65-F5344CB8AC3E}">
        <p14:creationId xmlns:p14="http://schemas.microsoft.com/office/powerpoint/2010/main" val="919785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44E3A7-6783-AE34-9386-F6BAE903B13A}"/>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910170" cy="21945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4">
            <a:extLst>
              <a:ext uri="{FF2B5EF4-FFF2-40B4-BE49-F238E27FC236}">
                <a16:creationId xmlns:a16="http://schemas.microsoft.com/office/drawing/2014/main" id="{CE141CCB-8837-9C0B-0315-364E17A490B9}"/>
              </a:ext>
            </a:extLst>
          </p:cNvPr>
          <p:cNvSpPr>
            <a:spLocks noGrp="1"/>
          </p:cNvSpPr>
          <p:nvPr>
            <p:ph type="title"/>
          </p:nvPr>
        </p:nvSpPr>
        <p:spPr>
          <a:xfrm>
            <a:off x="1728216" y="1041180"/>
            <a:ext cx="11795225" cy="6261892"/>
          </a:xfrm>
          <a:prstGeom prst="rect">
            <a:avLst/>
          </a:prstGeom>
        </p:spPr>
        <p:txBody>
          <a:bodyPr vert="horz" lIns="91440" tIns="45720" rIns="91440" bIns="45720" rtlCol="0" anchor="b" anchorCtr="0">
            <a:normAutofit/>
          </a:bodyPr>
          <a:lstStyle>
            <a:lvl1pPr algn="ctr" defTabSz="2926226" rtl="0" eaLnBrk="1" latinLnBrk="0" hangingPunct="1">
              <a:lnSpc>
                <a:spcPct val="90000"/>
              </a:lnSpc>
              <a:spcBef>
                <a:spcPct val="0"/>
              </a:spcBef>
              <a:buNone/>
              <a:defRPr sz="19201" kern="1200">
                <a:solidFill>
                  <a:schemeClr val="tx1"/>
                </a:solidFill>
                <a:latin typeface="+mj-lt"/>
                <a:ea typeface="+mj-ea"/>
                <a:cs typeface="+mj-cs"/>
              </a:defRPr>
            </a:lvl1pPr>
          </a:lstStyle>
          <a:p>
            <a:pPr algn="l" defTabSz="914400"/>
            <a:r>
              <a:rPr lang="en-US" sz="15900" b="1" i="0" u="none" strike="noStrike" dirty="0">
                <a:effectLst/>
                <a:latin typeface="Aptos"/>
              </a:rPr>
              <a:t>Contact Information</a:t>
            </a:r>
          </a:p>
        </p:txBody>
      </p:sp>
      <p:sp>
        <p:nvSpPr>
          <p:cNvPr id="3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28216" y="8278380"/>
            <a:ext cx="9381744" cy="58522"/>
          </a:xfrm>
          <a:custGeom>
            <a:avLst/>
            <a:gdLst>
              <a:gd name="connsiteX0" fmla="*/ 0 w 9381744"/>
              <a:gd name="connsiteY0" fmla="*/ 0 h 58522"/>
              <a:gd name="connsiteX1" fmla="*/ 482490 w 9381744"/>
              <a:gd name="connsiteY1" fmla="*/ 0 h 58522"/>
              <a:gd name="connsiteX2" fmla="*/ 1340249 w 9381744"/>
              <a:gd name="connsiteY2" fmla="*/ 0 h 58522"/>
              <a:gd name="connsiteX3" fmla="*/ 2010374 w 9381744"/>
              <a:gd name="connsiteY3" fmla="*/ 0 h 58522"/>
              <a:gd name="connsiteX4" fmla="*/ 2586681 w 9381744"/>
              <a:gd name="connsiteY4" fmla="*/ 0 h 58522"/>
              <a:gd name="connsiteX5" fmla="*/ 2975353 w 9381744"/>
              <a:gd name="connsiteY5" fmla="*/ 0 h 58522"/>
              <a:gd name="connsiteX6" fmla="*/ 3551660 w 9381744"/>
              <a:gd name="connsiteY6" fmla="*/ 0 h 58522"/>
              <a:gd name="connsiteX7" fmla="*/ 3940332 w 9381744"/>
              <a:gd name="connsiteY7" fmla="*/ 0 h 58522"/>
              <a:gd name="connsiteX8" fmla="*/ 4704274 w 9381744"/>
              <a:gd name="connsiteY8" fmla="*/ 0 h 58522"/>
              <a:gd name="connsiteX9" fmla="*/ 5562034 w 9381744"/>
              <a:gd name="connsiteY9" fmla="*/ 0 h 58522"/>
              <a:gd name="connsiteX10" fmla="*/ 6232159 w 9381744"/>
              <a:gd name="connsiteY10" fmla="*/ 0 h 58522"/>
              <a:gd name="connsiteX11" fmla="*/ 6714648 w 9381744"/>
              <a:gd name="connsiteY11" fmla="*/ 0 h 58522"/>
              <a:gd name="connsiteX12" fmla="*/ 7103320 w 9381744"/>
              <a:gd name="connsiteY12" fmla="*/ 0 h 58522"/>
              <a:gd name="connsiteX13" fmla="*/ 7961080 w 9381744"/>
              <a:gd name="connsiteY13" fmla="*/ 0 h 58522"/>
              <a:gd name="connsiteX14" fmla="*/ 8537387 w 9381744"/>
              <a:gd name="connsiteY14" fmla="*/ 0 h 58522"/>
              <a:gd name="connsiteX15" fmla="*/ 9381744 w 9381744"/>
              <a:gd name="connsiteY15" fmla="*/ 0 h 58522"/>
              <a:gd name="connsiteX16" fmla="*/ 9381744 w 9381744"/>
              <a:gd name="connsiteY16" fmla="*/ 58522 h 58522"/>
              <a:gd name="connsiteX17" fmla="*/ 8523985 w 9381744"/>
              <a:gd name="connsiteY17" fmla="*/ 58522 h 58522"/>
              <a:gd name="connsiteX18" fmla="*/ 7947677 w 9381744"/>
              <a:gd name="connsiteY18" fmla="*/ 58522 h 58522"/>
              <a:gd name="connsiteX19" fmla="*/ 7183735 w 9381744"/>
              <a:gd name="connsiteY19" fmla="*/ 58522 h 58522"/>
              <a:gd name="connsiteX20" fmla="*/ 6419793 w 9381744"/>
              <a:gd name="connsiteY20" fmla="*/ 58522 h 58522"/>
              <a:gd name="connsiteX21" fmla="*/ 5937304 w 9381744"/>
              <a:gd name="connsiteY21" fmla="*/ 58522 h 58522"/>
              <a:gd name="connsiteX22" fmla="*/ 5267179 w 9381744"/>
              <a:gd name="connsiteY22" fmla="*/ 58522 h 58522"/>
              <a:gd name="connsiteX23" fmla="*/ 4784689 w 9381744"/>
              <a:gd name="connsiteY23" fmla="*/ 58522 h 58522"/>
              <a:gd name="connsiteX24" fmla="*/ 4208382 w 9381744"/>
              <a:gd name="connsiteY24" fmla="*/ 58522 h 58522"/>
              <a:gd name="connsiteX25" fmla="*/ 3819710 w 9381744"/>
              <a:gd name="connsiteY25" fmla="*/ 58522 h 58522"/>
              <a:gd name="connsiteX26" fmla="*/ 3337220 w 9381744"/>
              <a:gd name="connsiteY26" fmla="*/ 58522 h 58522"/>
              <a:gd name="connsiteX27" fmla="*/ 2573278 w 9381744"/>
              <a:gd name="connsiteY27" fmla="*/ 58522 h 58522"/>
              <a:gd name="connsiteX28" fmla="*/ 2090789 w 9381744"/>
              <a:gd name="connsiteY28" fmla="*/ 58522 h 58522"/>
              <a:gd name="connsiteX29" fmla="*/ 1514482 w 9381744"/>
              <a:gd name="connsiteY29" fmla="*/ 58522 h 58522"/>
              <a:gd name="connsiteX30" fmla="*/ 656722 w 9381744"/>
              <a:gd name="connsiteY30" fmla="*/ 58522 h 58522"/>
              <a:gd name="connsiteX31" fmla="*/ 0 w 9381744"/>
              <a:gd name="connsiteY31" fmla="*/ 58522 h 58522"/>
              <a:gd name="connsiteX32" fmla="*/ 0 w 9381744"/>
              <a:gd name="connsiteY32" fmla="*/ 0 h 5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381744" h="58522" fill="none" extrusionOk="0">
                <a:moveTo>
                  <a:pt x="0" y="0"/>
                </a:moveTo>
                <a:cubicBezTo>
                  <a:pt x="107585" y="-19087"/>
                  <a:pt x="328259" y="-10479"/>
                  <a:pt x="482490" y="0"/>
                </a:cubicBezTo>
                <a:cubicBezTo>
                  <a:pt x="636721" y="10479"/>
                  <a:pt x="1114511" y="-38497"/>
                  <a:pt x="1340249" y="0"/>
                </a:cubicBezTo>
                <a:cubicBezTo>
                  <a:pt x="1565987" y="38497"/>
                  <a:pt x="1812675" y="-10238"/>
                  <a:pt x="2010374" y="0"/>
                </a:cubicBezTo>
                <a:cubicBezTo>
                  <a:pt x="2208073" y="10238"/>
                  <a:pt x="2423332" y="-26676"/>
                  <a:pt x="2586681" y="0"/>
                </a:cubicBezTo>
                <a:cubicBezTo>
                  <a:pt x="2750030" y="26676"/>
                  <a:pt x="2891888" y="-18154"/>
                  <a:pt x="2975353" y="0"/>
                </a:cubicBezTo>
                <a:cubicBezTo>
                  <a:pt x="3058818" y="18154"/>
                  <a:pt x="3317623" y="-25571"/>
                  <a:pt x="3551660" y="0"/>
                </a:cubicBezTo>
                <a:cubicBezTo>
                  <a:pt x="3785697" y="25571"/>
                  <a:pt x="3754399" y="-18205"/>
                  <a:pt x="3940332" y="0"/>
                </a:cubicBezTo>
                <a:cubicBezTo>
                  <a:pt x="4126265" y="18205"/>
                  <a:pt x="4375772" y="36548"/>
                  <a:pt x="4704274" y="0"/>
                </a:cubicBezTo>
                <a:cubicBezTo>
                  <a:pt x="5032776" y="-36548"/>
                  <a:pt x="5149663" y="-20380"/>
                  <a:pt x="5562034" y="0"/>
                </a:cubicBezTo>
                <a:cubicBezTo>
                  <a:pt x="5974405" y="20380"/>
                  <a:pt x="5925603" y="22031"/>
                  <a:pt x="6232159" y="0"/>
                </a:cubicBezTo>
                <a:cubicBezTo>
                  <a:pt x="6538715" y="-22031"/>
                  <a:pt x="6560599" y="-7748"/>
                  <a:pt x="6714648" y="0"/>
                </a:cubicBezTo>
                <a:cubicBezTo>
                  <a:pt x="6868697" y="7748"/>
                  <a:pt x="6981299" y="-15816"/>
                  <a:pt x="7103320" y="0"/>
                </a:cubicBezTo>
                <a:cubicBezTo>
                  <a:pt x="7225341" y="15816"/>
                  <a:pt x="7559086" y="-34014"/>
                  <a:pt x="7961080" y="0"/>
                </a:cubicBezTo>
                <a:cubicBezTo>
                  <a:pt x="8363074" y="34014"/>
                  <a:pt x="8292871" y="-24316"/>
                  <a:pt x="8537387" y="0"/>
                </a:cubicBezTo>
                <a:cubicBezTo>
                  <a:pt x="8781903" y="24316"/>
                  <a:pt x="8964476" y="-17094"/>
                  <a:pt x="9381744" y="0"/>
                </a:cubicBezTo>
                <a:cubicBezTo>
                  <a:pt x="9382748" y="11880"/>
                  <a:pt x="9384207" y="32960"/>
                  <a:pt x="9381744" y="58522"/>
                </a:cubicBezTo>
                <a:cubicBezTo>
                  <a:pt x="8975374" y="74818"/>
                  <a:pt x="8878406" y="81894"/>
                  <a:pt x="8523985" y="58522"/>
                </a:cubicBezTo>
                <a:cubicBezTo>
                  <a:pt x="8169564" y="35150"/>
                  <a:pt x="8186235" y="55615"/>
                  <a:pt x="7947677" y="58522"/>
                </a:cubicBezTo>
                <a:cubicBezTo>
                  <a:pt x="7709119" y="61429"/>
                  <a:pt x="7524320" y="79716"/>
                  <a:pt x="7183735" y="58522"/>
                </a:cubicBezTo>
                <a:cubicBezTo>
                  <a:pt x="6843150" y="37328"/>
                  <a:pt x="6673271" y="26092"/>
                  <a:pt x="6419793" y="58522"/>
                </a:cubicBezTo>
                <a:cubicBezTo>
                  <a:pt x="6166315" y="90952"/>
                  <a:pt x="6061923" y="50707"/>
                  <a:pt x="5937304" y="58522"/>
                </a:cubicBezTo>
                <a:cubicBezTo>
                  <a:pt x="5812685" y="66337"/>
                  <a:pt x="5439682" y="55782"/>
                  <a:pt x="5267179" y="58522"/>
                </a:cubicBezTo>
                <a:cubicBezTo>
                  <a:pt x="5094676" y="61262"/>
                  <a:pt x="4955258" y="67361"/>
                  <a:pt x="4784689" y="58522"/>
                </a:cubicBezTo>
                <a:cubicBezTo>
                  <a:pt x="4614120" y="49684"/>
                  <a:pt x="4375753" y="38457"/>
                  <a:pt x="4208382" y="58522"/>
                </a:cubicBezTo>
                <a:cubicBezTo>
                  <a:pt x="4041011" y="78587"/>
                  <a:pt x="3914255" y="76171"/>
                  <a:pt x="3819710" y="58522"/>
                </a:cubicBezTo>
                <a:cubicBezTo>
                  <a:pt x="3725165" y="40873"/>
                  <a:pt x="3447069" y="73838"/>
                  <a:pt x="3337220" y="58522"/>
                </a:cubicBezTo>
                <a:cubicBezTo>
                  <a:pt x="3227371" y="43207"/>
                  <a:pt x="2908382" y="64581"/>
                  <a:pt x="2573278" y="58522"/>
                </a:cubicBezTo>
                <a:cubicBezTo>
                  <a:pt x="2238174" y="52463"/>
                  <a:pt x="2321171" y="41514"/>
                  <a:pt x="2090789" y="58522"/>
                </a:cubicBezTo>
                <a:cubicBezTo>
                  <a:pt x="1860407" y="75530"/>
                  <a:pt x="1636943" y="68130"/>
                  <a:pt x="1514482" y="58522"/>
                </a:cubicBezTo>
                <a:cubicBezTo>
                  <a:pt x="1392021" y="48914"/>
                  <a:pt x="975957" y="49593"/>
                  <a:pt x="656722" y="58522"/>
                </a:cubicBezTo>
                <a:cubicBezTo>
                  <a:pt x="337487" y="67451"/>
                  <a:pt x="218428" y="82270"/>
                  <a:pt x="0" y="58522"/>
                </a:cubicBezTo>
                <a:cubicBezTo>
                  <a:pt x="-838" y="29272"/>
                  <a:pt x="2740" y="18754"/>
                  <a:pt x="0" y="0"/>
                </a:cubicBezTo>
                <a:close/>
              </a:path>
              <a:path w="9381744" h="58522" stroke="0" extrusionOk="0">
                <a:moveTo>
                  <a:pt x="0" y="0"/>
                </a:moveTo>
                <a:cubicBezTo>
                  <a:pt x="221740" y="-12929"/>
                  <a:pt x="244878" y="13520"/>
                  <a:pt x="482490" y="0"/>
                </a:cubicBezTo>
                <a:cubicBezTo>
                  <a:pt x="720102" y="-13520"/>
                  <a:pt x="1003140" y="-36264"/>
                  <a:pt x="1340249" y="0"/>
                </a:cubicBezTo>
                <a:cubicBezTo>
                  <a:pt x="1677358" y="36264"/>
                  <a:pt x="1563430" y="2806"/>
                  <a:pt x="1728921" y="0"/>
                </a:cubicBezTo>
                <a:cubicBezTo>
                  <a:pt x="1894412" y="-2806"/>
                  <a:pt x="1966665" y="-18094"/>
                  <a:pt x="2117594" y="0"/>
                </a:cubicBezTo>
                <a:cubicBezTo>
                  <a:pt x="2268523" y="18094"/>
                  <a:pt x="2645255" y="20962"/>
                  <a:pt x="2787718" y="0"/>
                </a:cubicBezTo>
                <a:cubicBezTo>
                  <a:pt x="2930181" y="-20962"/>
                  <a:pt x="3243556" y="10571"/>
                  <a:pt x="3364025" y="0"/>
                </a:cubicBezTo>
                <a:cubicBezTo>
                  <a:pt x="3484494" y="-10571"/>
                  <a:pt x="3908689" y="-11102"/>
                  <a:pt x="4127967" y="0"/>
                </a:cubicBezTo>
                <a:cubicBezTo>
                  <a:pt x="4347245" y="11102"/>
                  <a:pt x="4485091" y="252"/>
                  <a:pt x="4610457" y="0"/>
                </a:cubicBezTo>
                <a:cubicBezTo>
                  <a:pt x="4735823" y="-252"/>
                  <a:pt x="5213721" y="-12817"/>
                  <a:pt x="5468217" y="0"/>
                </a:cubicBezTo>
                <a:cubicBezTo>
                  <a:pt x="5722713" y="12817"/>
                  <a:pt x="5864308" y="23389"/>
                  <a:pt x="6044524" y="0"/>
                </a:cubicBezTo>
                <a:cubicBezTo>
                  <a:pt x="6224740" y="-23389"/>
                  <a:pt x="6399061" y="3545"/>
                  <a:pt x="6527013" y="0"/>
                </a:cubicBezTo>
                <a:cubicBezTo>
                  <a:pt x="6654965" y="-3545"/>
                  <a:pt x="6796344" y="-7"/>
                  <a:pt x="7009503" y="0"/>
                </a:cubicBezTo>
                <a:cubicBezTo>
                  <a:pt x="7222662" y="7"/>
                  <a:pt x="7342972" y="-11785"/>
                  <a:pt x="7585810" y="0"/>
                </a:cubicBezTo>
                <a:cubicBezTo>
                  <a:pt x="7828648" y="11785"/>
                  <a:pt x="7888332" y="1152"/>
                  <a:pt x="8068300" y="0"/>
                </a:cubicBezTo>
                <a:cubicBezTo>
                  <a:pt x="8248268" y="-1152"/>
                  <a:pt x="8459476" y="26700"/>
                  <a:pt x="8738424" y="0"/>
                </a:cubicBezTo>
                <a:cubicBezTo>
                  <a:pt x="9017372" y="-26700"/>
                  <a:pt x="9122057" y="21968"/>
                  <a:pt x="9381744" y="0"/>
                </a:cubicBezTo>
                <a:cubicBezTo>
                  <a:pt x="9381481" y="14448"/>
                  <a:pt x="9379438" y="39517"/>
                  <a:pt x="9381744" y="58522"/>
                </a:cubicBezTo>
                <a:cubicBezTo>
                  <a:pt x="8978986" y="91414"/>
                  <a:pt x="8936729" y="98883"/>
                  <a:pt x="8523985" y="58522"/>
                </a:cubicBezTo>
                <a:cubicBezTo>
                  <a:pt x="8111241" y="18161"/>
                  <a:pt x="8070591" y="48662"/>
                  <a:pt x="7760043" y="58522"/>
                </a:cubicBezTo>
                <a:cubicBezTo>
                  <a:pt x="7449495" y="68382"/>
                  <a:pt x="7517140" y="41749"/>
                  <a:pt x="7371370" y="58522"/>
                </a:cubicBezTo>
                <a:cubicBezTo>
                  <a:pt x="7225600" y="75295"/>
                  <a:pt x="6991317" y="30264"/>
                  <a:pt x="6701246" y="58522"/>
                </a:cubicBezTo>
                <a:cubicBezTo>
                  <a:pt x="6411175" y="86780"/>
                  <a:pt x="6361607" y="68232"/>
                  <a:pt x="6031121" y="58522"/>
                </a:cubicBezTo>
                <a:cubicBezTo>
                  <a:pt x="5700636" y="48812"/>
                  <a:pt x="5819756" y="71510"/>
                  <a:pt x="5642449" y="58522"/>
                </a:cubicBezTo>
                <a:cubicBezTo>
                  <a:pt x="5465142" y="45534"/>
                  <a:pt x="5160910" y="74612"/>
                  <a:pt x="4784689" y="58522"/>
                </a:cubicBezTo>
                <a:cubicBezTo>
                  <a:pt x="4408468" y="42432"/>
                  <a:pt x="4382598" y="60087"/>
                  <a:pt x="4114565" y="58522"/>
                </a:cubicBezTo>
                <a:cubicBezTo>
                  <a:pt x="3846532" y="56957"/>
                  <a:pt x="3645731" y="80923"/>
                  <a:pt x="3256805" y="58522"/>
                </a:cubicBezTo>
                <a:cubicBezTo>
                  <a:pt x="2867879" y="36121"/>
                  <a:pt x="2749776" y="65305"/>
                  <a:pt x="2586681" y="58522"/>
                </a:cubicBezTo>
                <a:cubicBezTo>
                  <a:pt x="2423586" y="51739"/>
                  <a:pt x="2281347" y="47661"/>
                  <a:pt x="2198009" y="58522"/>
                </a:cubicBezTo>
                <a:cubicBezTo>
                  <a:pt x="2114671" y="69383"/>
                  <a:pt x="1648552" y="46022"/>
                  <a:pt x="1340249" y="58522"/>
                </a:cubicBezTo>
                <a:cubicBezTo>
                  <a:pt x="1031946" y="71022"/>
                  <a:pt x="999258" y="75396"/>
                  <a:pt x="857759" y="58522"/>
                </a:cubicBezTo>
                <a:cubicBezTo>
                  <a:pt x="716260" y="41649"/>
                  <a:pt x="248307" y="58718"/>
                  <a:pt x="0" y="58522"/>
                </a:cubicBezTo>
                <a:cubicBezTo>
                  <a:pt x="1091" y="40350"/>
                  <a:pt x="-2281" y="15012"/>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27896AC-9DA5-9D9A-7270-40C25D1DBD07}"/>
              </a:ext>
            </a:extLst>
          </p:cNvPr>
          <p:cNvSpPr/>
          <p:nvPr/>
        </p:nvSpPr>
        <p:spPr>
          <a:xfrm>
            <a:off x="131923" y="8863075"/>
            <a:ext cx="14987809" cy="10626138"/>
          </a:xfrm>
          <a:prstGeom prst="rect">
            <a:avLst/>
          </a:prstGeom>
        </p:spPr>
        <p:txBody>
          <a:bodyPr vert="horz" lIns="91440" tIns="45720" rIns="91440" bIns="45720" numCol="1" rtlCol="0">
            <a:noAutofit/>
          </a:bodyPr>
          <a:lstStyle/>
          <a:p>
            <a:pPr defTabSz="914400">
              <a:lnSpc>
                <a:spcPct val="90000"/>
              </a:lnSpc>
              <a:spcAft>
                <a:spcPts val="600"/>
              </a:spcAft>
            </a:pPr>
            <a:r>
              <a:rPr lang="en-US" sz="5500" b="1" i="0" u="none" strike="noStrike" dirty="0">
                <a:effectLst/>
              </a:rPr>
              <a:t>Office of Human Resources</a:t>
            </a:r>
            <a:br>
              <a:rPr lang="en-US" sz="5500" b="0" i="0" u="none" strike="noStrike" dirty="0">
                <a:effectLst/>
              </a:rPr>
            </a:br>
            <a:r>
              <a:rPr lang="en-US" sz="5500" b="0" i="0" u="none" strike="noStrike" dirty="0">
                <a:effectLst/>
              </a:rPr>
              <a:t>Website: </a:t>
            </a:r>
            <a:r>
              <a:rPr lang="en-US" sz="5500" b="0" i="0" u="none" strike="noStrike" dirty="0" err="1">
                <a:effectLst/>
              </a:rPr>
              <a:t>farmingdale.edu</a:t>
            </a:r>
            <a:r>
              <a:rPr lang="en-US" sz="5500" b="0" i="0" u="none" strike="noStrike" dirty="0">
                <a:effectLst/>
              </a:rPr>
              <a:t>/human-resources/</a:t>
            </a:r>
          </a:p>
          <a:p>
            <a:pPr indent="-228600" defTabSz="914400">
              <a:lnSpc>
                <a:spcPct val="90000"/>
              </a:lnSpc>
              <a:spcAft>
                <a:spcPts val="600"/>
              </a:spcAft>
              <a:buFont typeface="Arial" panose="020B0604020202020204" pitchFamily="34" charset="0"/>
              <a:buChar char="•"/>
            </a:pPr>
            <a:endParaRPr lang="en-US" sz="5500" dirty="0"/>
          </a:p>
          <a:p>
            <a:pPr indent="-228600" defTabSz="914400">
              <a:lnSpc>
                <a:spcPct val="90000"/>
              </a:lnSpc>
              <a:spcAft>
                <a:spcPts val="600"/>
              </a:spcAft>
              <a:buFont typeface="Arial" panose="020B0604020202020204" pitchFamily="34" charset="0"/>
              <a:buChar char="•"/>
            </a:pPr>
            <a:endParaRPr lang="en-US" sz="5500" b="0" i="0" u="none" strike="noStrike" dirty="0">
              <a:effectLst/>
            </a:endParaRPr>
          </a:p>
        </p:txBody>
      </p:sp>
      <p:pic>
        <p:nvPicPr>
          <p:cNvPr id="3" name="Picture 2" descr="A white paper with text on it&#10;&#10;AI-generated content may be incorrect.">
            <a:extLst>
              <a:ext uri="{FF2B5EF4-FFF2-40B4-BE49-F238E27FC236}">
                <a16:creationId xmlns:a16="http://schemas.microsoft.com/office/drawing/2014/main" id="{9DBE2918-B473-CA74-B818-23DB25218B47}"/>
              </a:ext>
            </a:extLst>
          </p:cNvPr>
          <p:cNvPicPr>
            <a:picLocks noChangeAspect="1"/>
          </p:cNvPicPr>
          <p:nvPr/>
        </p:nvPicPr>
        <p:blipFill>
          <a:blip r:embed="rId3"/>
          <a:srcRect l="6393" r="10033" b="-1"/>
          <a:stretch/>
        </p:blipFill>
        <p:spPr>
          <a:xfrm>
            <a:off x="14341595" y="10"/>
            <a:ext cx="18572692" cy="219455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12" name="Picture 11" descr="Farmingdale State College logo">
            <a:extLst>
              <a:ext uri="{FF2B5EF4-FFF2-40B4-BE49-F238E27FC236}">
                <a16:creationId xmlns:a16="http://schemas.microsoft.com/office/drawing/2014/main" id="{A7B8BD7F-1574-59D2-2C0E-7C8437E70ECE}"/>
              </a:ext>
            </a:extLst>
          </p:cNvPr>
          <p:cNvPicPr>
            <a:picLocks noChangeAspect="1"/>
          </p:cNvPicPr>
          <p:nvPr/>
        </p:nvPicPr>
        <p:blipFill>
          <a:blip r:embed="rId4"/>
          <a:stretch>
            <a:fillRect/>
          </a:stretch>
        </p:blipFill>
        <p:spPr>
          <a:xfrm>
            <a:off x="1038222" y="16495776"/>
            <a:ext cx="11027628" cy="4879289"/>
          </a:xfrm>
          <a:prstGeom prst="rect">
            <a:avLst/>
          </a:prstGeom>
        </p:spPr>
      </p:pic>
    </p:spTree>
    <p:extLst>
      <p:ext uri="{BB962C8B-B14F-4D97-AF65-F5344CB8AC3E}">
        <p14:creationId xmlns:p14="http://schemas.microsoft.com/office/powerpoint/2010/main" val="2406186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13338</TotalTime>
  <Words>1034</Words>
  <Application>Microsoft Office PowerPoint</Application>
  <PresentationFormat>Custom</PresentationFormat>
  <Paragraphs>131</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Navigating Parental and Child Care Leave</vt:lpstr>
      <vt:lpstr>Who needs to be notified of your parental leave?</vt:lpstr>
      <vt:lpstr>Leave Program Overview</vt:lpstr>
      <vt:lpstr>7 Month Childcare Leave </vt:lpstr>
      <vt:lpstr>Family Medical Leave Act - FMLA </vt:lpstr>
      <vt:lpstr>What accruals can I charge?  </vt:lpstr>
      <vt:lpstr>Paid Parental Leave - PPL  </vt:lpstr>
      <vt:lpstr>PPL Eligibility Requirements   </vt:lpstr>
      <vt:lpstr>Paid Family Leave - PFL  </vt:lpstr>
      <vt:lpstr>Paid Parental Leave vs. Paid Family Leave  </vt:lpstr>
      <vt:lpstr>How these Leaves work together? </vt:lpstr>
      <vt:lpstr>Communicating with HR &amp; Time Records</vt:lpstr>
      <vt:lpstr>Leave Implications on Benefits</vt:lpstr>
      <vt:lpstr>Adding a Newborn/Newly Adopted Child to Health Insurance</vt:lpstr>
      <vt:lpstr>Dental &amp; Vision Coverage</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A Bouchelle</dc:creator>
  <cp:lastModifiedBy>Orozco, Jairo</cp:lastModifiedBy>
  <cp:revision>40</cp:revision>
  <dcterms:created xsi:type="dcterms:W3CDTF">2018-07-02T14:14:28Z</dcterms:created>
  <dcterms:modified xsi:type="dcterms:W3CDTF">2025-09-16T14:53:06Z</dcterms:modified>
</cp:coreProperties>
</file>