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8"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6"/>
    <p:restoredTop sz="94737"/>
  </p:normalViewPr>
  <p:slideViewPr>
    <p:cSldViewPr snapToGrid="0" snapToObjects="1">
      <p:cViewPr varScale="1">
        <p:scale>
          <a:sx n="21" d="100"/>
          <a:sy n="21" d="100"/>
        </p:scale>
        <p:origin x="126"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388575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0C1B-ADF8-44FF-90D9-BCC0B036B3F0}"/>
              </a:ext>
            </a:extLst>
          </p:cNvPr>
          <p:cNvSpPr>
            <a:spLocks noGrp="1"/>
          </p:cNvSpPr>
          <p:nvPr>
            <p:ph type="title"/>
          </p:nvPr>
        </p:nvSpPr>
        <p:spPr>
          <a:xfrm>
            <a:off x="1377164" y="994763"/>
            <a:ext cx="37856160" cy="4392337"/>
          </a:xfrm>
        </p:spPr>
        <p:txBody>
          <a:bodyPr>
            <a:normAutofit fontScale="90000"/>
          </a:bodyPr>
          <a:lstStyle/>
          <a:p>
            <a:r>
              <a:rPr lang="en-US" sz="14800" b="1" dirty="0">
                <a:solidFill>
                  <a:srgbClr val="225650"/>
                </a:solidFill>
                <a:latin typeface="Arial" panose="020B0604020202020204" pitchFamily="34" charset="0"/>
                <a:cs typeface="Arial" panose="020B0604020202020204" pitchFamily="34" charset="0"/>
              </a:rPr>
              <a:t>Title of academic poster</a:t>
            </a:r>
            <a:br>
              <a:rPr lang="en-US" sz="21100" b="1" dirty="0">
                <a:solidFill>
                  <a:srgbClr val="225650"/>
                </a:solidFill>
                <a:latin typeface="Arial" panose="020B0604020202020204" pitchFamily="34" charset="0"/>
                <a:cs typeface="Arial" panose="020B0604020202020204" pitchFamily="34" charset="0"/>
              </a:rPr>
            </a:br>
            <a:r>
              <a:rPr lang="en-US" sz="7100" dirty="0">
                <a:latin typeface="Arial" panose="020B0604020202020204" pitchFamily="34" charset="0"/>
                <a:cs typeface="Arial" panose="020B0604020202020204" pitchFamily="34" charset="0"/>
              </a:rPr>
              <a:t>Author(s)  |  Department</a:t>
            </a:r>
            <a:br>
              <a:rPr lang="en-US" sz="6600" dirty="0">
                <a:latin typeface="Arial" panose="020B0604020202020204" pitchFamily="34" charset="0"/>
                <a:cs typeface="Arial" panose="020B0604020202020204" pitchFamily="34" charset="0"/>
              </a:rPr>
            </a:br>
            <a:endParaRPr lang="en-US" dirty="0"/>
          </a:p>
        </p:txBody>
      </p:sp>
      <p:pic>
        <p:nvPicPr>
          <p:cNvPr id="3" name="Picture 2" descr="SUNY logo">
            <a:extLst>
              <a:ext uri="{FF2B5EF4-FFF2-40B4-BE49-F238E27FC236}">
                <a16:creationId xmlns:a16="http://schemas.microsoft.com/office/drawing/2014/main" id="{449DEF2A-A4E3-F74C-B435-D15D9273A944}"/>
              </a:ext>
            </a:extLst>
          </p:cNvPr>
          <p:cNvPicPr>
            <a:picLocks noChangeAspect="1"/>
          </p:cNvPicPr>
          <p:nvPr/>
        </p:nvPicPr>
        <p:blipFill>
          <a:blip r:embed="rId4"/>
          <a:stretch>
            <a:fillRect/>
          </a:stretch>
        </p:blipFill>
        <p:spPr>
          <a:xfrm>
            <a:off x="29033696" y="994763"/>
            <a:ext cx="6780237" cy="2757108"/>
          </a:xfrm>
          <a:prstGeom prst="rect">
            <a:avLst/>
          </a:prstGeom>
        </p:spPr>
      </p:pic>
      <p:pic>
        <p:nvPicPr>
          <p:cNvPr id="14" name="Picture 13" descr="Farmingdale State College logo">
            <a:extLst>
              <a:ext uri="{FF2B5EF4-FFF2-40B4-BE49-F238E27FC236}">
                <a16:creationId xmlns:a16="http://schemas.microsoft.com/office/drawing/2014/main" id="{D53FE527-C323-4B44-9BCC-B527D3A8BB39}"/>
              </a:ext>
            </a:extLst>
          </p:cNvPr>
          <p:cNvPicPr>
            <a:picLocks noChangeAspect="1"/>
          </p:cNvPicPr>
          <p:nvPr/>
        </p:nvPicPr>
        <p:blipFill>
          <a:blip r:embed="rId5"/>
          <a:stretch>
            <a:fillRect/>
          </a:stretch>
        </p:blipFill>
        <p:spPr>
          <a:xfrm>
            <a:off x="37116241" y="765483"/>
            <a:ext cx="5575084" cy="2466753"/>
          </a:xfrm>
          <a:prstGeom prst="rect">
            <a:avLst/>
          </a:prstGeom>
        </p:spPr>
      </p:pic>
      <p:cxnSp>
        <p:nvCxnSpPr>
          <p:cNvPr id="17" name="Straight Connector 16" descr="Section divider ">
            <a:extLst>
              <a:ext uri="{FF2B5EF4-FFF2-40B4-BE49-F238E27FC236}">
                <a16:creationId xmlns:a16="http://schemas.microsoft.com/office/drawing/2014/main" id="{33B354EF-7A08-7148-886F-58696C9EFB06}"/>
              </a:ext>
            </a:extLst>
          </p:cNvPr>
          <p:cNvCxnSpPr>
            <a:cxnSpLocks/>
          </p:cNvCxnSpPr>
          <p:nvPr/>
        </p:nvCxnSpPr>
        <p:spPr>
          <a:xfrm flipH="1">
            <a:off x="1015058" y="3756748"/>
            <a:ext cx="41540709"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A67BEBC-EA35-924A-9BBF-267236127C12}"/>
              </a:ext>
            </a:extLst>
          </p:cNvPr>
          <p:cNvSpPr/>
          <p:nvPr/>
        </p:nvSpPr>
        <p:spPr>
          <a:xfrm>
            <a:off x="1015058" y="4572056"/>
            <a:ext cx="24033961" cy="13715944"/>
          </a:xfrm>
          <a:prstGeom prst="rect">
            <a:avLst/>
          </a:prstGeom>
        </p:spPr>
        <p:txBody>
          <a:bodyPr wrap="square" numCol="2" anchor="t">
            <a:noAutofit/>
          </a:bodyPr>
          <a:lstStyle/>
          <a:p>
            <a:pPr marL="533413"/>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533413"/>
            <a:r>
              <a:rPr lang="en-US" sz="2667" dirty="0">
                <a:latin typeface="Arial" panose="020B0604020202020204" pitchFamily="34" charset="0"/>
                <a:cs typeface="Arial" panose="020B0604020202020204" pitchFamily="34" charset="0"/>
              </a:rPr>
              <a:t>This is the text on any page. This is the text on any page. This is the text on</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a:t>
            </a:r>
          </a:p>
          <a:p>
            <a:pPr marL="533413"/>
            <a:endParaRPr lang="en-US" sz="3200"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a:t>
            </a:r>
            <a:r>
              <a:rPr lang="en-US" sz="2667" dirty="0" err="1">
                <a:latin typeface="Arial" panose="020B0604020202020204" pitchFamily="34" charset="0"/>
                <a:cs typeface="Arial" panose="020B0604020202020204" pitchFamily="34" charset="0"/>
              </a:rPr>
              <a:t>page.This</a:t>
            </a:r>
            <a:r>
              <a:rPr lang="en-US" sz="2667"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533413"/>
            <a:endParaRPr lang="en-US" sz="2667"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a:p>
            <a:pPr marL="533413"/>
            <a:endParaRPr lang="en-US" sz="3733" dirty="0">
              <a:latin typeface="Arial" panose="020B0604020202020204" pitchFamily="34" charset="0"/>
              <a:cs typeface="Arial" panose="020B0604020202020204" pitchFamily="34" charset="0"/>
            </a:endParaRPr>
          </a:p>
        </p:txBody>
      </p:sp>
      <p:sp>
        <p:nvSpPr>
          <p:cNvPr id="16" name="Rectangle 15" descr="Image placeholder">
            <a:extLst>
              <a:ext uri="{FF2B5EF4-FFF2-40B4-BE49-F238E27FC236}">
                <a16:creationId xmlns:a16="http://schemas.microsoft.com/office/drawing/2014/main" id="{C94A0C75-4F2B-B544-B8DD-0864382EF3B1}"/>
              </a:ext>
            </a:extLst>
          </p:cNvPr>
          <p:cNvSpPr/>
          <p:nvPr/>
        </p:nvSpPr>
        <p:spPr>
          <a:xfrm>
            <a:off x="26361570" y="4614396"/>
            <a:ext cx="6409049" cy="84522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5" name="Rectangle 4">
            <a:extLst>
              <a:ext uri="{FF2B5EF4-FFF2-40B4-BE49-F238E27FC236}">
                <a16:creationId xmlns:a16="http://schemas.microsoft.com/office/drawing/2014/main" id="{64509498-6612-CF48-8F9E-02871EE780A4}"/>
              </a:ext>
            </a:extLst>
          </p:cNvPr>
          <p:cNvSpPr/>
          <p:nvPr/>
        </p:nvSpPr>
        <p:spPr>
          <a:xfrm>
            <a:off x="26361570" y="13421464"/>
            <a:ext cx="6409049" cy="1735860"/>
          </a:xfrm>
          <a:prstGeom prst="rect">
            <a:avLst/>
          </a:prstGeom>
        </p:spPr>
        <p:txBody>
          <a:bodyPr wrap="square">
            <a:spAutoFit/>
          </a:bodyPr>
          <a:lstStyle/>
          <a:p>
            <a:pPr marL="533413" algn="ctr"/>
            <a:r>
              <a:rPr lang="en-US" sz="267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70" dirty="0"/>
          </a:p>
        </p:txBody>
      </p:sp>
      <p:sp>
        <p:nvSpPr>
          <p:cNvPr id="18" name="Rectangle 17" descr="Image placeholder">
            <a:extLst>
              <a:ext uri="{FF2B5EF4-FFF2-40B4-BE49-F238E27FC236}">
                <a16:creationId xmlns:a16="http://schemas.microsoft.com/office/drawing/2014/main" id="{CD6F8A76-1506-2F44-9E9F-1E656A8CCE44}"/>
              </a:ext>
            </a:extLst>
          </p:cNvPr>
          <p:cNvSpPr/>
          <p:nvPr/>
        </p:nvSpPr>
        <p:spPr>
          <a:xfrm>
            <a:off x="33250910" y="4677519"/>
            <a:ext cx="9679708" cy="109084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21" name="Straight Connector 20" descr="Section divider ">
            <a:extLst>
              <a:ext uri="{FF2B5EF4-FFF2-40B4-BE49-F238E27FC236}">
                <a16:creationId xmlns:a16="http://schemas.microsoft.com/office/drawing/2014/main" id="{1F0E7B08-C9F1-4048-BE07-9B9FB68E2538}"/>
              </a:ext>
            </a:extLst>
          </p:cNvPr>
          <p:cNvCxnSpPr>
            <a:cxnSpLocks/>
          </p:cNvCxnSpPr>
          <p:nvPr/>
        </p:nvCxnSpPr>
        <p:spPr>
          <a:xfrm flipH="1">
            <a:off x="1015059" y="20083360"/>
            <a:ext cx="24405261"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9" name="Rectangle 18" descr="Image placeholder">
            <a:extLst>
              <a:ext uri="{FF2B5EF4-FFF2-40B4-BE49-F238E27FC236}">
                <a16:creationId xmlns:a16="http://schemas.microsoft.com/office/drawing/2014/main" id="{2CDF3D3C-A0A3-E24B-84C4-11EC9594508F}"/>
              </a:ext>
            </a:extLst>
          </p:cNvPr>
          <p:cNvSpPr/>
          <p:nvPr/>
        </p:nvSpPr>
        <p:spPr>
          <a:xfrm>
            <a:off x="1015058" y="20519136"/>
            <a:ext cx="24405262" cy="117043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5" name="Rectangle 24">
            <a:extLst>
              <a:ext uri="{FF2B5EF4-FFF2-40B4-BE49-F238E27FC236}">
                <a16:creationId xmlns:a16="http://schemas.microsoft.com/office/drawing/2014/main" id="{F38E4173-918A-424C-BC1A-8FC773F59970}"/>
              </a:ext>
            </a:extLst>
          </p:cNvPr>
          <p:cNvSpPr/>
          <p:nvPr/>
        </p:nvSpPr>
        <p:spPr>
          <a:xfrm>
            <a:off x="26361570" y="15831495"/>
            <a:ext cx="16569049" cy="10154129"/>
          </a:xfrm>
          <a:prstGeom prst="rect">
            <a:avLst/>
          </a:prstGeom>
        </p:spPr>
        <p:txBody>
          <a:bodyPr wrap="square" numCol="1" anchor="t">
            <a:noAutofit/>
          </a:bodyPr>
          <a:lstStyle/>
          <a:p>
            <a:pPr marL="533413"/>
            <a:r>
              <a:rPr lang="en-US" sz="128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r>
              <a:rPr lang="en-US" sz="2667" dirty="0">
                <a:latin typeface="Arial" panose="020B0604020202020204" pitchFamily="34" charset="0"/>
                <a:cs typeface="Arial" panose="020B0604020202020204" pitchFamily="34" charset="0"/>
              </a:rPr>
              <a:t>This is the text on any page. This is the text on any page. This is the text page. This is the text on any page. This is the text on any page. This is the text any page. This is the text on any page. This is the text on any page.</a:t>
            </a:r>
          </a:p>
          <a:p>
            <a:pPr marL="533413"/>
            <a:endParaRPr lang="en-US" sz="2667" dirty="0">
              <a:latin typeface="Arial" panose="020B0604020202020204" pitchFamily="34" charset="0"/>
              <a:cs typeface="Arial" panose="020B0604020202020204" pitchFamily="34" charset="0"/>
            </a:endParaRPr>
          </a:p>
          <a:p>
            <a:pPr marL="533413"/>
            <a:endParaRPr lang="en-US" sz="2667" dirty="0">
              <a:latin typeface="Arial" panose="020B0604020202020204" pitchFamily="34" charset="0"/>
              <a:cs typeface="Arial" panose="020B0604020202020204" pitchFamily="34" charset="0"/>
            </a:endParaRPr>
          </a:p>
          <a:p>
            <a:pPr marL="533413"/>
            <a:endParaRPr lang="en-US" sz="2667"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a:p>
            <a:pPr marL="533413"/>
            <a:endParaRPr lang="en-US" sz="3733" dirty="0">
              <a:latin typeface="Arial" panose="020B0604020202020204" pitchFamily="34" charset="0"/>
              <a:cs typeface="Arial" panose="020B0604020202020204" pitchFamily="34" charset="0"/>
            </a:endParaRPr>
          </a:p>
        </p:txBody>
      </p:sp>
      <p:cxnSp>
        <p:nvCxnSpPr>
          <p:cNvPr id="28" name="Straight Connector 27" descr="Section divider ">
            <a:extLst>
              <a:ext uri="{FF2B5EF4-FFF2-40B4-BE49-F238E27FC236}">
                <a16:creationId xmlns:a16="http://schemas.microsoft.com/office/drawing/2014/main" id="{CCFD9073-B0DA-3D45-85C4-CC3B87A7A035}"/>
              </a:ext>
            </a:extLst>
          </p:cNvPr>
          <p:cNvCxnSpPr>
            <a:cxnSpLocks/>
          </p:cNvCxnSpPr>
          <p:nvPr/>
        </p:nvCxnSpPr>
        <p:spPr>
          <a:xfrm flipH="1">
            <a:off x="26748511" y="27727994"/>
            <a:ext cx="16366836"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30E0147-4760-EA41-8637-2732F4C3D5F3}"/>
              </a:ext>
            </a:extLst>
          </p:cNvPr>
          <p:cNvSpPr/>
          <p:nvPr/>
        </p:nvSpPr>
        <p:spPr>
          <a:xfrm>
            <a:off x="26361570" y="28047732"/>
            <a:ext cx="16569049" cy="4692367"/>
          </a:xfrm>
          <a:prstGeom prst="rect">
            <a:avLst/>
          </a:prstGeom>
        </p:spPr>
        <p:txBody>
          <a:bodyPr wrap="square" numCol="1" anchor="t">
            <a:noAutofit/>
          </a:bodyPr>
          <a:lstStyle/>
          <a:p>
            <a:pPr marL="533413"/>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8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13"/>
            <a:endParaRPr lang="en-US" sz="2400" dirty="0">
              <a:latin typeface="Arial" panose="020B0604020202020204" pitchFamily="34" charset="0"/>
              <a:cs typeface="Arial" panose="020B0604020202020204" pitchFamily="34" charset="0"/>
            </a:endParaRPr>
          </a:p>
          <a:p>
            <a:pPr marL="533413"/>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13"/>
            <a:endParaRPr lang="en-US" sz="2400" dirty="0">
              <a:latin typeface="Arial" panose="020B0604020202020204" pitchFamily="34" charset="0"/>
              <a:cs typeface="Arial" panose="020B0604020202020204" pitchFamily="34" charset="0"/>
            </a:endParaRPr>
          </a:p>
          <a:p>
            <a:pPr marL="533413"/>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13"/>
            <a:endParaRPr lang="en-US" sz="3200" dirty="0">
              <a:latin typeface="Arial" panose="020B0604020202020204" pitchFamily="34" charset="0"/>
              <a:cs typeface="Arial" panose="020B0604020202020204" pitchFamily="34" charset="0"/>
            </a:endParaRPr>
          </a:p>
          <a:p>
            <a:pPr marL="533413"/>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034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4065</TotalTime>
  <Words>1502</Words>
  <Application>Microsoft Office PowerPoint</Application>
  <PresentationFormat>Custom</PresentationFormat>
  <Paragraphs>49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36</cp:revision>
  <dcterms:created xsi:type="dcterms:W3CDTF">2018-07-02T14:14:28Z</dcterms:created>
  <dcterms:modified xsi:type="dcterms:W3CDTF">2020-03-05T19:52:35Z</dcterms:modified>
</cp:coreProperties>
</file>