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2616" y="48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6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2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2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7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5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2101-AB51-4E8E-84BB-5D68FEA3DB5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FB62-C222-4951-BB7E-BE1CA828F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70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Farmingdale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A Margino</dc:creator>
  <cp:lastModifiedBy>Megan M Marchese</cp:lastModifiedBy>
  <cp:revision>5</cp:revision>
  <dcterms:created xsi:type="dcterms:W3CDTF">2018-09-12T18:05:48Z</dcterms:created>
  <dcterms:modified xsi:type="dcterms:W3CDTF">2020-03-09T14:55:33Z</dcterms:modified>
</cp:coreProperties>
</file>