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24" d="100"/>
          <a:sy n="24" d="100"/>
        </p:scale>
        <p:origin x="217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285233"/>
            <a:ext cx="27980640" cy="1337056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0171413"/>
            <a:ext cx="24688800" cy="927226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330F-CAAB-4FFD-8A50-22F87200A299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0580-3B94-4F6A-B7BF-DF4E3543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7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330F-CAAB-4FFD-8A50-22F87200A299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0580-3B94-4F6A-B7BF-DF4E3543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3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044700"/>
            <a:ext cx="709803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044700"/>
            <a:ext cx="20882610" cy="3254629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330F-CAAB-4FFD-8A50-22F87200A299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0580-3B94-4F6A-B7BF-DF4E3543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9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330F-CAAB-4FFD-8A50-22F87200A299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0580-3B94-4F6A-B7BF-DF4E3543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9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9574541"/>
            <a:ext cx="28392120" cy="1597532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5701001"/>
            <a:ext cx="28392120" cy="840104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330F-CAAB-4FFD-8A50-22F87200A299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0580-3B94-4F6A-B7BF-DF4E3543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3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0223500"/>
            <a:ext cx="13990320" cy="243674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0223500"/>
            <a:ext cx="13990320" cy="243674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330F-CAAB-4FFD-8A50-22F87200A299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0580-3B94-4F6A-B7BF-DF4E3543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8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044708"/>
            <a:ext cx="2839212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9414513"/>
            <a:ext cx="13926024" cy="461390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4028420"/>
            <a:ext cx="13926024" cy="206336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9414513"/>
            <a:ext cx="13994608" cy="461390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4028420"/>
            <a:ext cx="13994608" cy="206336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330F-CAAB-4FFD-8A50-22F87200A299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0580-3B94-4F6A-B7BF-DF4E3543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2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330F-CAAB-4FFD-8A50-22F87200A299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0580-3B94-4F6A-B7BF-DF4E3543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0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330F-CAAB-4FFD-8A50-22F87200A299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0580-3B94-4F6A-B7BF-DF4E3543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3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560320"/>
            <a:ext cx="10617041" cy="896112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5529588"/>
            <a:ext cx="16664940" cy="272923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1521440"/>
            <a:ext cx="10617041" cy="2134489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330F-CAAB-4FFD-8A50-22F87200A299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0580-3B94-4F6A-B7BF-DF4E3543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6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560320"/>
            <a:ext cx="10617041" cy="896112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5529588"/>
            <a:ext cx="16664940" cy="272923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1521440"/>
            <a:ext cx="10617041" cy="2134489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330F-CAAB-4FFD-8A50-22F87200A299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0580-3B94-4F6A-B7BF-DF4E3543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56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044708"/>
            <a:ext cx="283921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0223500"/>
            <a:ext cx="283921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35595568"/>
            <a:ext cx="74066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F330F-CAAB-4FFD-8A50-22F87200A299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35595568"/>
            <a:ext cx="111099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35595568"/>
            <a:ext cx="74066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40580-3B94-4F6A-B7BF-DF4E3543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9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605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M Marchese</dc:creator>
  <cp:lastModifiedBy>Megan M Marchese</cp:lastModifiedBy>
  <cp:revision>1</cp:revision>
  <dcterms:created xsi:type="dcterms:W3CDTF">2020-03-09T19:15:59Z</dcterms:created>
  <dcterms:modified xsi:type="dcterms:W3CDTF">2020-03-09T19:16:54Z</dcterms:modified>
</cp:coreProperties>
</file>